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25"/>
  </p:notesMasterIdLst>
  <p:handoutMasterIdLst>
    <p:handoutMasterId r:id="rId26"/>
  </p:handoutMasterIdLst>
  <p:sldIdLst>
    <p:sldId id="306" r:id="rId2"/>
    <p:sldId id="301" r:id="rId3"/>
    <p:sldId id="319" r:id="rId4"/>
    <p:sldId id="258" r:id="rId5"/>
    <p:sldId id="307" r:id="rId6"/>
    <p:sldId id="299" r:id="rId7"/>
    <p:sldId id="320" r:id="rId8"/>
    <p:sldId id="308" r:id="rId9"/>
    <p:sldId id="297" r:id="rId10"/>
    <p:sldId id="309" r:id="rId11"/>
    <p:sldId id="300" r:id="rId12"/>
    <p:sldId id="311" r:id="rId13"/>
    <p:sldId id="302" r:id="rId14"/>
    <p:sldId id="261" r:id="rId15"/>
    <p:sldId id="262" r:id="rId16"/>
    <p:sldId id="314" r:id="rId17"/>
    <p:sldId id="316" r:id="rId18"/>
    <p:sldId id="271" r:id="rId19"/>
    <p:sldId id="269" r:id="rId20"/>
    <p:sldId id="270" r:id="rId21"/>
    <p:sldId id="304" r:id="rId22"/>
    <p:sldId id="295" r:id="rId23"/>
    <p:sldId id="296"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1" autoAdjust="0"/>
    <p:restoredTop sz="84302" autoAdjust="0"/>
  </p:normalViewPr>
  <p:slideViewPr>
    <p:cSldViewPr snapToGrid="0">
      <p:cViewPr varScale="1">
        <p:scale>
          <a:sx n="52" d="100"/>
          <a:sy n="52" d="100"/>
        </p:scale>
        <p:origin x="12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D6FE3C-12DB-403B-86C9-479E7CB615A3}" type="datetimeFigureOut">
              <a:rPr lang="en-US" smtClean="0"/>
              <a:t>4/9/2024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8C1DA1-C5CE-4765-86B0-A859B5C6F27D}" type="slidenum">
              <a:rPr lang="en-US" smtClean="0"/>
              <a:t>‹#›</a:t>
            </a:fld>
            <a:endParaRPr lang="en-US"/>
          </a:p>
        </p:txBody>
      </p:sp>
    </p:spTree>
    <p:extLst>
      <p:ext uri="{BB962C8B-B14F-4D97-AF65-F5344CB8AC3E}">
        <p14:creationId xmlns:p14="http://schemas.microsoft.com/office/powerpoint/2010/main" val="2662496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80CADD-1429-4ED6-9000-6E62E1BE43CB}" type="datetimeFigureOut">
              <a:rPr lang="fr-CA" smtClean="0"/>
              <a:t>2024-04-09</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5A689-B993-4D17-9E68-78E225C0365F}" type="slidenum">
              <a:rPr lang="fr-CA" smtClean="0"/>
              <a:t>‹#›</a:t>
            </a:fld>
            <a:endParaRPr lang="fr-CA"/>
          </a:p>
        </p:txBody>
      </p:sp>
    </p:spTree>
    <p:extLst>
      <p:ext uri="{BB962C8B-B14F-4D97-AF65-F5344CB8AC3E}">
        <p14:creationId xmlns:p14="http://schemas.microsoft.com/office/powerpoint/2010/main" val="180845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can happen in the kicking game so again routine, hustle and awareness are key to an official’s effectiveness.</a:t>
            </a:r>
          </a:p>
          <a:p>
            <a:endParaRPr lang="en-US" dirty="0"/>
          </a:p>
          <a:p>
            <a:endParaRPr lang="en-CA" dirty="0"/>
          </a:p>
        </p:txBody>
      </p:sp>
      <p:sp>
        <p:nvSpPr>
          <p:cNvPr id="4" name="Slide Number Placeholder 3"/>
          <p:cNvSpPr>
            <a:spLocks noGrp="1"/>
          </p:cNvSpPr>
          <p:nvPr>
            <p:ph type="sldNum" sz="quarter" idx="5"/>
          </p:nvPr>
        </p:nvSpPr>
        <p:spPr/>
        <p:txBody>
          <a:bodyPr/>
          <a:lstStyle/>
          <a:p>
            <a:fld id="{D755A689-B993-4D17-9E68-78E225C0365F}" type="slidenum">
              <a:rPr lang="fr-CA" smtClean="0"/>
              <a:t>1</a:t>
            </a:fld>
            <a:endParaRPr lang="fr-CA"/>
          </a:p>
        </p:txBody>
      </p:sp>
    </p:spTree>
    <p:extLst>
      <p:ext uri="{BB962C8B-B14F-4D97-AF65-F5344CB8AC3E}">
        <p14:creationId xmlns:p14="http://schemas.microsoft.com/office/powerpoint/2010/main" val="355667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You be the Line Judge.</a:t>
            </a:r>
          </a:p>
          <a:p>
            <a:pPr marL="0" marR="0" lvl="0" indent="0" algn="l" defTabSz="914400" rtl="0" eaLnBrk="1" fontAlgn="auto" latinLnBrk="0" hangingPunct="1">
              <a:lnSpc>
                <a:spcPct val="107000"/>
              </a:lnSpc>
              <a:spcBef>
                <a:spcPts val="0"/>
              </a:spcBef>
              <a:spcAft>
                <a:spcPts val="800"/>
              </a:spcAft>
              <a:buClrTx/>
              <a:buSzTx/>
              <a:buFontTx/>
              <a:buNone/>
              <a:tabLst/>
              <a:defRP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Is this No Yards? ______________  </a:t>
            </a:r>
            <a:r>
              <a:rPr lang="en-CA" sz="1800" b="1" kern="100" dirty="0">
                <a:effectLst/>
                <a:latin typeface="Calibri" panose="020F0502020204030204" pitchFamily="34" charset="0"/>
                <a:ea typeface="Calibri" panose="020F0502020204030204" pitchFamily="34" charset="0"/>
                <a:cs typeface="Times New Roman" panose="02020603050405020304" pitchFamily="18" charset="0"/>
              </a:rPr>
              <a:t>Yes    </a:t>
            </a: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Is the official in a good position to make the call? _______________ </a:t>
            </a:r>
            <a:r>
              <a:rPr lang="en-CA" sz="1800" b="1" kern="100" dirty="0">
                <a:effectLst/>
                <a:latin typeface="Calibri" panose="020F0502020204030204" pitchFamily="34" charset="0"/>
                <a:ea typeface="Calibri" panose="020F0502020204030204" pitchFamily="34" charset="0"/>
                <a:cs typeface="Times New Roman" panose="02020603050405020304" pitchFamily="18" charset="0"/>
              </a:rPr>
              <a:t>Yes – 5 Yards in front of </a:t>
            </a:r>
            <a:r>
              <a:rPr lang="en-CA" sz="1800" b="1" kern="100" dirty="0" err="1">
                <a:effectLst/>
                <a:latin typeface="Calibri" panose="020F0502020204030204" pitchFamily="34" charset="0"/>
                <a:ea typeface="Calibri" panose="020F0502020204030204" pitchFamily="34" charset="0"/>
                <a:cs typeface="Times New Roman" panose="02020603050405020304" pitchFamily="18" charset="0"/>
              </a:rPr>
              <a:t>reciever</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Where is ball touched? _____________ </a:t>
            </a:r>
            <a:r>
              <a:rPr lang="en-CA" sz="1800" b="1" kern="100" dirty="0">
                <a:effectLst/>
                <a:latin typeface="Calibri" panose="020F0502020204030204" pitchFamily="34" charset="0"/>
                <a:ea typeface="Calibri" panose="020F0502020204030204" pitchFamily="34" charset="0"/>
                <a:cs typeface="Times New Roman" panose="02020603050405020304" pitchFamily="18" charset="0"/>
              </a:rPr>
              <a:t>Centre Field  = 55 Yard line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Where should flag be thrown? ______________________ </a:t>
            </a:r>
            <a:r>
              <a:rPr lang="en-CA" sz="1800" b="1" kern="100" dirty="0">
                <a:effectLst/>
                <a:latin typeface="Calibri" panose="020F0502020204030204" pitchFamily="34" charset="0"/>
                <a:ea typeface="Calibri" panose="020F0502020204030204" pitchFamily="34" charset="0"/>
                <a:cs typeface="Times New Roman" panose="02020603050405020304" pitchFamily="18" charset="0"/>
              </a:rPr>
              <a:t>Centre Field  = 55 Yard line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Should it be a 5 yard or 15 Yard penalty? ________________________ </a:t>
            </a:r>
            <a:r>
              <a:rPr lang="en-CA" sz="1800" b="1" kern="100" dirty="0">
                <a:effectLst/>
                <a:latin typeface="Calibri" panose="020F0502020204030204" pitchFamily="34" charset="0"/>
                <a:ea typeface="Calibri" panose="020F0502020204030204" pitchFamily="34" charset="0"/>
                <a:cs typeface="Times New Roman" panose="02020603050405020304" pitchFamily="18" charset="0"/>
              </a:rPr>
              <a:t>15 Yards – caught in air</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Where should the next play start? ______________________ </a:t>
            </a:r>
            <a:r>
              <a:rPr lang="en-CA" sz="1800" b="1" kern="100" dirty="0">
                <a:effectLst/>
                <a:latin typeface="Calibri" panose="020F0502020204030204" pitchFamily="34" charset="0"/>
                <a:ea typeface="Calibri" panose="020F0502020204030204" pitchFamily="34" charset="0"/>
                <a:cs typeface="Times New Roman" panose="02020603050405020304" pitchFamily="18" charset="0"/>
              </a:rPr>
              <a:t>40 Yard line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755A689-B993-4D17-9E68-78E225C0365F}" type="slidenum">
              <a:rPr lang="fr-CA" smtClean="0"/>
              <a:t>17</a:t>
            </a:fld>
            <a:endParaRPr lang="fr-CA"/>
          </a:p>
        </p:txBody>
      </p:sp>
    </p:spTree>
    <p:extLst>
      <p:ext uri="{BB962C8B-B14F-4D97-AF65-F5344CB8AC3E}">
        <p14:creationId xmlns:p14="http://schemas.microsoft.com/office/powerpoint/2010/main" val="1477505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CA" sz="1800" i="1" kern="100" dirty="0">
                <a:effectLst/>
                <a:latin typeface="Calibri" panose="020F0502020204030204" pitchFamily="34" charset="0"/>
                <a:ea typeface="Calibri" panose="020F0502020204030204" pitchFamily="34" charset="0"/>
                <a:cs typeface="Times New Roman" panose="02020603050405020304" pitchFamily="18" charset="0"/>
              </a:rPr>
              <a:t>Rule 5 Section 4 Article 2 – Miscellaneous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CA" sz="1800" i="1" kern="100" dirty="0">
                <a:effectLst/>
                <a:latin typeface="Calibri" panose="020F0502020204030204" pitchFamily="34" charset="0"/>
                <a:ea typeface="Calibri" panose="020F0502020204030204" pitchFamily="34" charset="0"/>
                <a:cs typeface="Times New Roman" panose="02020603050405020304" pitchFamily="18" charset="0"/>
              </a:rPr>
              <a:t>A scrimmage kick which travels only a short distance across the line of scrimmage, or a return kick (not including a dribbled ball) which is short, and thereby prevents players of the kicker’s team from giving the required distance, shall be whistled dead as soon as the ball touches a player or the ground, with possession awarded to the receiving team.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CA" sz="1800" i="1" kern="100" dirty="0">
                <a:effectLst/>
                <a:latin typeface="Calibri" panose="020F0502020204030204" pitchFamily="34" charset="0"/>
                <a:ea typeface="Calibri" panose="020F0502020204030204" pitchFamily="34" charset="0"/>
                <a:cs typeface="Times New Roman" panose="02020603050405020304" pitchFamily="18" charset="0"/>
              </a:rPr>
              <a:t>In obvious situations where the kick will clearly fall short into a group of players, the play may be whistled dead as soon as the ball begins to descend.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CA" sz="1800" i="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CA" sz="1800" i="1" kern="100" dirty="0">
                <a:effectLst/>
                <a:latin typeface="Calibri" panose="020F0502020204030204" pitchFamily="34" charset="0"/>
                <a:ea typeface="Calibri" panose="020F0502020204030204" pitchFamily="34" charset="0"/>
                <a:cs typeface="Times New Roman" panose="02020603050405020304" pitchFamily="18" charset="0"/>
              </a:rPr>
              <a:t>No distance penalty will be assessed, but if the ball is whistled dead in this manner on the final play of a half, the receiving team shall be entitled to 1 play from scrimmage if they so elect</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There are exceptions to whistling the ball dead:</a:t>
            </a:r>
          </a:p>
          <a:p>
            <a:pPr marL="342900" marR="0" lvl="0" indent="-342900">
              <a:lnSpc>
                <a:spcPct val="107000"/>
              </a:lnSpc>
              <a:spcBef>
                <a:spcPts val="0"/>
              </a:spcBef>
              <a:spcAft>
                <a:spcPts val="0"/>
              </a:spcAft>
              <a:buFont typeface="+mj-lt"/>
              <a:buAutoNum type="romanLcPeriod"/>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 </a:t>
            </a:r>
            <a:r>
              <a:rPr lang="en-CA" sz="1800" b="1" i="1" u="sng" kern="100" dirty="0">
                <a:effectLst/>
                <a:latin typeface="Calibri" panose="020F0502020204030204" pitchFamily="34" charset="0"/>
                <a:ea typeface="Calibri" panose="020F0502020204030204" pitchFamily="34" charset="0"/>
                <a:cs typeface="Times New Roman" panose="02020603050405020304" pitchFamily="18" charset="0"/>
              </a:rPr>
              <a:t>(Ball is kicked into the endzone)</a:t>
            </a:r>
          </a:p>
          <a:p>
            <a:pPr marL="342900" marR="0" lvl="0" indent="-342900" algn="l" defTabSz="914400" rtl="0" eaLnBrk="1" fontAlgn="auto" latinLnBrk="0" hangingPunct="1">
              <a:lnSpc>
                <a:spcPct val="107000"/>
              </a:lnSpc>
              <a:spcBef>
                <a:spcPts val="0"/>
              </a:spcBef>
              <a:spcAft>
                <a:spcPts val="0"/>
              </a:spcAft>
              <a:buClrTx/>
              <a:buSzTx/>
              <a:buFont typeface="+mj-lt"/>
              <a:buAutoNum type="romanLcPeriod"/>
              <a:tabLst/>
              <a:defRP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 </a:t>
            </a:r>
            <a:r>
              <a:rPr lang="en-CA" sz="1800" b="1" i="1" u="sng" kern="100" dirty="0">
                <a:effectLst/>
                <a:latin typeface="Calibri" panose="020F0502020204030204" pitchFamily="34" charset="0"/>
                <a:ea typeface="Calibri" panose="020F0502020204030204" pitchFamily="34" charset="0"/>
                <a:cs typeface="Times New Roman" panose="02020603050405020304" pitchFamily="18" charset="0"/>
              </a:rPr>
              <a:t>(Ball is kicked from the endzone and is not leaving the endzone)</a:t>
            </a:r>
          </a:p>
          <a:p>
            <a:pPr marL="228600" marR="0">
              <a:lnSpc>
                <a:spcPct val="107000"/>
              </a:lnSpc>
              <a:spcBef>
                <a:spcPts val="0"/>
              </a:spcBef>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The Line of Scrimmage official may have the best view of where the ball is in relation to the players thus making this decision.</a:t>
            </a:r>
          </a:p>
          <a:p>
            <a:endParaRPr lang="en-CA" dirty="0"/>
          </a:p>
        </p:txBody>
      </p:sp>
      <p:sp>
        <p:nvSpPr>
          <p:cNvPr id="4" name="Slide Number Placeholder 3"/>
          <p:cNvSpPr>
            <a:spLocks noGrp="1"/>
          </p:cNvSpPr>
          <p:nvPr>
            <p:ph type="sldNum" sz="quarter" idx="5"/>
          </p:nvPr>
        </p:nvSpPr>
        <p:spPr/>
        <p:txBody>
          <a:bodyPr/>
          <a:lstStyle/>
          <a:p>
            <a:fld id="{D755A689-B993-4D17-9E68-78E225C0365F}" type="slidenum">
              <a:rPr lang="fr-CA" smtClean="0"/>
              <a:t>18</a:t>
            </a:fld>
            <a:endParaRPr lang="fr-CA"/>
          </a:p>
        </p:txBody>
      </p:sp>
    </p:spTree>
    <p:extLst>
      <p:ext uri="{BB962C8B-B14F-4D97-AF65-F5344CB8AC3E}">
        <p14:creationId xmlns:p14="http://schemas.microsoft.com/office/powerpoint/2010/main" val="3057032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If there are not kicking team players in the area – the play continues.</a:t>
            </a:r>
          </a:p>
          <a:p>
            <a:endParaRPr lang="en-CA" dirty="0"/>
          </a:p>
        </p:txBody>
      </p:sp>
      <p:sp>
        <p:nvSpPr>
          <p:cNvPr id="4" name="Slide Number Placeholder 3"/>
          <p:cNvSpPr>
            <a:spLocks noGrp="1"/>
          </p:cNvSpPr>
          <p:nvPr>
            <p:ph type="sldNum" sz="quarter" idx="5"/>
          </p:nvPr>
        </p:nvSpPr>
        <p:spPr/>
        <p:txBody>
          <a:bodyPr/>
          <a:lstStyle/>
          <a:p>
            <a:fld id="{D755A689-B993-4D17-9E68-78E225C0365F}" type="slidenum">
              <a:rPr lang="fr-CA" smtClean="0"/>
              <a:t>19</a:t>
            </a:fld>
            <a:endParaRPr lang="fr-CA"/>
          </a:p>
        </p:txBody>
      </p:sp>
    </p:spTree>
    <p:extLst>
      <p:ext uri="{BB962C8B-B14F-4D97-AF65-F5344CB8AC3E}">
        <p14:creationId xmlns:p14="http://schemas.microsoft.com/office/powerpoint/2010/main" val="3987721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Calibri" panose="020F0502020204030204" pitchFamily="34" charset="0"/>
                <a:ea typeface="Calibri" panose="020F0502020204030204" pitchFamily="34" charset="0"/>
                <a:cs typeface="Times New Roman" panose="02020603050405020304" pitchFamily="18" charset="0"/>
              </a:rPr>
              <a:t>This clip demonstrates why it is important to watch the blocking around the ball carrier and not focus on the ball.</a:t>
            </a:r>
          </a:p>
          <a:p>
            <a:pPr marL="228600" marR="0">
              <a:lnSpc>
                <a:spcPct val="107000"/>
              </a:lnSpc>
              <a:spcBef>
                <a:spcPts val="0"/>
              </a:spcBef>
              <a:spcAft>
                <a:spcPts val="800"/>
              </a:spcAft>
            </a:pPr>
            <a:r>
              <a:rPr lang="en-CA" sz="1800" i="1" kern="100" dirty="0">
                <a:effectLst/>
                <a:latin typeface="Calibri" panose="020F0502020204030204" pitchFamily="34" charset="0"/>
                <a:ea typeface="Calibri" panose="020F0502020204030204" pitchFamily="34" charset="0"/>
                <a:cs typeface="Times New Roman" panose="02020603050405020304" pitchFamily="18" charset="0"/>
              </a:rPr>
              <a:t>Rule 7 Section 1 Article 2 – Illegal Block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i="1" dirty="0">
                <a:effectLst/>
                <a:latin typeface="Calibri" panose="020F0502020204030204" pitchFamily="34" charset="0"/>
                <a:ea typeface="Calibri" panose="020F0502020204030204" pitchFamily="34" charset="0"/>
                <a:cs typeface="Times New Roman" panose="02020603050405020304" pitchFamily="18" charset="0"/>
              </a:rPr>
              <a:t>Blocking an opponent by pushing him/her from the rear with extended arms or bumping him/her above the waist from behind is illegal, and is defined as illegal use of hands.</a:t>
            </a:r>
          </a:p>
          <a:p>
            <a:endParaRPr lang="en-CA" sz="18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755A689-B993-4D17-9E68-78E225C0365F}" type="slidenum">
              <a:rPr lang="fr-CA" smtClean="0"/>
              <a:t>20</a:t>
            </a:fld>
            <a:endParaRPr lang="fr-CA"/>
          </a:p>
        </p:txBody>
      </p:sp>
    </p:spTree>
    <p:extLst>
      <p:ext uri="{BB962C8B-B14F-4D97-AF65-F5344CB8AC3E}">
        <p14:creationId xmlns:p14="http://schemas.microsoft.com/office/powerpoint/2010/main" val="1625127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In many ways were treat field goals the same as a punt with added responsibility of determining if the ball crosses the goalpost through the upright posts.  Punts and Field Goals are both “Kicks from Scrimmage” so the rules regarding no yards and blocking are the same.</a:t>
            </a:r>
          </a:p>
          <a:p>
            <a:endParaRPr lang="en-CA" dirty="0"/>
          </a:p>
        </p:txBody>
      </p:sp>
      <p:sp>
        <p:nvSpPr>
          <p:cNvPr id="4" name="Slide Number Placeholder 3"/>
          <p:cNvSpPr>
            <a:spLocks noGrp="1"/>
          </p:cNvSpPr>
          <p:nvPr>
            <p:ph type="sldNum" sz="quarter" idx="5"/>
          </p:nvPr>
        </p:nvSpPr>
        <p:spPr/>
        <p:txBody>
          <a:bodyPr/>
          <a:lstStyle/>
          <a:p>
            <a:fld id="{D755A689-B993-4D17-9E68-78E225C0365F}" type="slidenum">
              <a:rPr lang="fr-CA" smtClean="0"/>
              <a:t>21</a:t>
            </a:fld>
            <a:endParaRPr lang="fr-CA"/>
          </a:p>
        </p:txBody>
      </p:sp>
    </p:spTree>
    <p:extLst>
      <p:ext uri="{BB962C8B-B14F-4D97-AF65-F5344CB8AC3E}">
        <p14:creationId xmlns:p14="http://schemas.microsoft.com/office/powerpoint/2010/main" val="4100262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referee will make the decision on short Field Goals and Converts.  This means that the Line of Scrimmage officials remain at the line.  Since the referee will be looking to see if the ball passes through the uprights, actions against the kicker and holder become a priority of one of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LoS</a:t>
            </a:r>
            <a:r>
              <a:rPr lang="en-US" sz="1800" dirty="0">
                <a:effectLst/>
                <a:latin typeface="Calibri" panose="020F0502020204030204" pitchFamily="34" charset="0"/>
                <a:ea typeface="Calibri" panose="020F0502020204030204" pitchFamily="34" charset="0"/>
                <a:cs typeface="Times New Roman" panose="02020603050405020304" pitchFamily="18" charset="0"/>
              </a:rPr>
              <a:t> officials.</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in the diagram on the slide – the official who can see the holder’s face has responsibility for calling any fouls with respect to roughing the kicker or holder.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The following rules apply :</a:t>
            </a:r>
          </a:p>
          <a:p>
            <a:pPr marL="0" marR="0">
              <a:lnSpc>
                <a:spcPct val="107000"/>
              </a:lnSpc>
              <a:spcBef>
                <a:spcPts val="0"/>
              </a:spcBef>
              <a:spcAft>
                <a:spcPts val="800"/>
              </a:spcAft>
            </a:pPr>
            <a:r>
              <a:rPr lang="en-CA" sz="1800" i="1" kern="100" dirty="0">
                <a:effectLst/>
                <a:latin typeface="Calibri" panose="020F0502020204030204" pitchFamily="34" charset="0"/>
                <a:ea typeface="Calibri" panose="020F0502020204030204" pitchFamily="34" charset="0"/>
                <a:cs typeface="Times New Roman" panose="02020603050405020304" pitchFamily="18" charset="0"/>
              </a:rPr>
              <a:t>Rule 7 Section 1 Article 4 – Contacting the Kicker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Rule 7 Section 3 </a:t>
            </a:r>
            <a:r>
              <a:rPr lang="en-CA" sz="1800" i="1" kern="100" dirty="0">
                <a:effectLst/>
                <a:latin typeface="Calibri" panose="020F0502020204030204" pitchFamily="34" charset="0"/>
                <a:ea typeface="Calibri" panose="020F0502020204030204" pitchFamily="34" charset="0"/>
                <a:cs typeface="Times New Roman" panose="02020603050405020304" pitchFamily="18" charset="0"/>
              </a:rPr>
              <a:t>Article 3 – Kicker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Rule 7 Section 3 </a:t>
            </a:r>
            <a:r>
              <a:rPr lang="en-CA" sz="1800" i="1" kern="100" dirty="0">
                <a:effectLst/>
                <a:latin typeface="Calibri" panose="020F0502020204030204" pitchFamily="34" charset="0"/>
                <a:ea typeface="Calibri" panose="020F0502020204030204" pitchFamily="34" charset="0"/>
                <a:cs typeface="Times New Roman" panose="02020603050405020304" pitchFamily="18" charset="0"/>
              </a:rPr>
              <a:t>Article 4 – Place Kick Holder</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signals are: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Responsibility for Kicker / Holder ___</a:t>
            </a:r>
            <a:r>
              <a:rPr lang="en-US" sz="1800" b="1" i="1" kern="100" dirty="0">
                <a:effectLst/>
                <a:latin typeface="Calibri" panose="020F0502020204030204" pitchFamily="34" charset="0"/>
                <a:ea typeface="Calibri" panose="020F0502020204030204" pitchFamily="34" charset="0"/>
                <a:cs typeface="Times New Roman" panose="02020603050405020304" pitchFamily="18" charset="0"/>
              </a:rPr>
              <a:t>point at kicker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______________________</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Focus on Line of Scrimmage ______</a:t>
            </a:r>
            <a:r>
              <a:rPr lang="en-US" sz="1800" b="1" i="1" kern="100" dirty="0">
                <a:effectLst/>
                <a:latin typeface="Calibri" panose="020F0502020204030204" pitchFamily="34" charset="0"/>
                <a:ea typeface="Calibri" panose="020F0502020204030204" pitchFamily="34" charset="0"/>
                <a:cs typeface="Times New Roman" panose="02020603050405020304" pitchFamily="18" charset="0"/>
              </a:rPr>
              <a:t>point at line of scrimmage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_______________________</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800" i="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In addition, on missed field goals, the Free official will move to the goal line and deeper to assume deep duties on kicks.  The Held official remains at the Line of Scrimmage unless the Goal line area on their side is threatened.</a:t>
            </a:r>
          </a:p>
          <a:p>
            <a:pPr marL="0" marR="0">
              <a:lnSpc>
                <a:spcPct val="107000"/>
              </a:lnSpc>
              <a:spcBef>
                <a:spcPts val="0"/>
              </a:spcBef>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CA" dirty="0"/>
          </a:p>
        </p:txBody>
      </p:sp>
      <p:sp>
        <p:nvSpPr>
          <p:cNvPr id="4" name="Slide Number Placeholder 3"/>
          <p:cNvSpPr>
            <a:spLocks noGrp="1"/>
          </p:cNvSpPr>
          <p:nvPr>
            <p:ph type="sldNum" sz="quarter" idx="5"/>
          </p:nvPr>
        </p:nvSpPr>
        <p:spPr/>
        <p:txBody>
          <a:bodyPr/>
          <a:lstStyle/>
          <a:p>
            <a:fld id="{D755A689-B993-4D17-9E68-78E225C0365F}" type="slidenum">
              <a:rPr lang="fr-CA" smtClean="0"/>
              <a:t>22</a:t>
            </a:fld>
            <a:endParaRPr lang="fr-CA"/>
          </a:p>
        </p:txBody>
      </p:sp>
    </p:spTree>
    <p:extLst>
      <p:ext uri="{BB962C8B-B14F-4D97-AF65-F5344CB8AC3E}">
        <p14:creationId xmlns:p14="http://schemas.microsoft.com/office/powerpoint/2010/main" val="41251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up</a:t>
            </a:r>
          </a:p>
          <a:p>
            <a:pPr marL="171450" indent="-171450">
              <a:buFontTx/>
              <a:buChar char="-"/>
            </a:pPr>
            <a:r>
              <a:rPr lang="en-US" dirty="0"/>
              <a:t>DJ – on restraining line (10 yards from KO line) WHY?</a:t>
            </a:r>
          </a:p>
          <a:p>
            <a:pPr marL="171450" indent="-171450">
              <a:buFontTx/>
              <a:buChar char="-"/>
            </a:pPr>
            <a:r>
              <a:rPr lang="en-US" dirty="0"/>
              <a:t>On side</a:t>
            </a:r>
            <a:r>
              <a:rPr lang="en-US" baseline="0" dirty="0"/>
              <a:t> with sticks (opposite the Referee)</a:t>
            </a:r>
          </a:p>
          <a:p>
            <a:pPr marL="171450" indent="-171450">
              <a:buFontTx/>
              <a:buChar char="-"/>
            </a:pPr>
            <a:endParaRPr lang="en-US" baseline="0" dirty="0"/>
          </a:p>
          <a:p>
            <a:pPr marL="171450" indent="-171450">
              <a:buFontTx/>
              <a:buChar char="-"/>
            </a:pPr>
            <a:r>
              <a:rPr lang="en-US" baseline="0" dirty="0"/>
              <a:t>LJ – 4 deep and 5 on Restraining line (opposite DJ)</a:t>
            </a:r>
          </a:p>
          <a:p>
            <a:pPr marL="171450" indent="-171450">
              <a:buFontTx/>
              <a:buChar char="-"/>
            </a:pPr>
            <a:endParaRPr lang="en-US" baseline="0" dirty="0"/>
          </a:p>
          <a:p>
            <a:pPr marL="171450" indent="-171450">
              <a:buFontTx/>
              <a:buChar char="-"/>
            </a:pPr>
            <a:r>
              <a:rPr lang="en-US" baseline="0" dirty="0"/>
              <a:t>Pre KO – count / clear / signal</a:t>
            </a:r>
          </a:p>
          <a:p>
            <a:pPr marL="171450" indent="-171450">
              <a:buFontTx/>
              <a:buChar char="-"/>
            </a:pPr>
            <a:endParaRPr lang="en-US" baseline="0" dirty="0"/>
          </a:p>
          <a:p>
            <a:pPr marL="171450" indent="-171450">
              <a:buFontTx/>
              <a:buChar char="-"/>
            </a:pPr>
            <a:r>
              <a:rPr lang="en-US" baseline="0" dirty="0"/>
              <a:t>Key lines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755A689-B993-4D17-9E68-78E225C0365F}" type="slidenum">
              <a:rPr lang="fr-CA" smtClean="0"/>
              <a:t>2</a:t>
            </a:fld>
            <a:endParaRPr lang="fr-CA"/>
          </a:p>
        </p:txBody>
      </p:sp>
    </p:spTree>
    <p:extLst>
      <p:ext uri="{BB962C8B-B14F-4D97-AF65-F5344CB8AC3E}">
        <p14:creationId xmlns:p14="http://schemas.microsoft.com/office/powerpoint/2010/main" val="3141718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kicking? who can block?</a:t>
            </a:r>
          </a:p>
          <a:p>
            <a:r>
              <a:rPr lang="en-US" dirty="0"/>
              <a:t>Where?</a:t>
            </a:r>
          </a:p>
          <a:p>
            <a:r>
              <a:rPr lang="en-US" dirty="0"/>
              <a:t>Wind?</a:t>
            </a:r>
          </a:p>
          <a:p>
            <a:r>
              <a:rPr lang="en-US" dirty="0"/>
              <a:t>Endzone?</a:t>
            </a:r>
          </a:p>
          <a:p>
            <a:r>
              <a:rPr lang="en-US" dirty="0"/>
              <a:t>Count</a:t>
            </a:r>
          </a:p>
          <a:p>
            <a:r>
              <a:rPr lang="en-US" dirty="0"/>
              <a:t>Sidelines - clear</a:t>
            </a:r>
          </a:p>
          <a:p>
            <a:r>
              <a:rPr lang="en-US" dirty="0"/>
              <a:t>Players ready</a:t>
            </a:r>
          </a:p>
          <a:p>
            <a:r>
              <a:rPr lang="en-US" dirty="0"/>
              <a:t>Arm – look at ref – once acknowledged – point </a:t>
            </a:r>
          </a:p>
        </p:txBody>
      </p:sp>
      <p:sp>
        <p:nvSpPr>
          <p:cNvPr id="4" name="Slide Number Placeholder 3"/>
          <p:cNvSpPr>
            <a:spLocks noGrp="1"/>
          </p:cNvSpPr>
          <p:nvPr>
            <p:ph type="sldNum" sz="quarter" idx="5"/>
          </p:nvPr>
        </p:nvSpPr>
        <p:spPr/>
        <p:txBody>
          <a:bodyPr/>
          <a:lstStyle/>
          <a:p>
            <a:fld id="{D755A689-B993-4D17-9E68-78E225C0365F}" type="slidenum">
              <a:rPr lang="fr-CA" smtClean="0"/>
              <a:t>3</a:t>
            </a:fld>
            <a:endParaRPr lang="fr-CA"/>
          </a:p>
        </p:txBody>
      </p:sp>
    </p:spTree>
    <p:extLst>
      <p:ext uri="{BB962C8B-B14F-4D97-AF65-F5344CB8AC3E}">
        <p14:creationId xmlns:p14="http://schemas.microsoft.com/office/powerpoint/2010/main" val="668985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a:t>
            </a:r>
          </a:p>
          <a:p>
            <a:r>
              <a:rPr lang="en-US" dirty="0"/>
              <a:t>Where to look for blocking</a:t>
            </a:r>
          </a:p>
          <a:p>
            <a:r>
              <a:rPr lang="en-US" dirty="0"/>
              <a:t>taking over the ball carrier</a:t>
            </a:r>
            <a:endParaRPr lang="en-CA" dirty="0"/>
          </a:p>
        </p:txBody>
      </p:sp>
      <p:sp>
        <p:nvSpPr>
          <p:cNvPr id="4" name="Slide Number Placeholder 3"/>
          <p:cNvSpPr>
            <a:spLocks noGrp="1"/>
          </p:cNvSpPr>
          <p:nvPr>
            <p:ph type="sldNum" sz="quarter" idx="5"/>
          </p:nvPr>
        </p:nvSpPr>
        <p:spPr/>
        <p:txBody>
          <a:bodyPr/>
          <a:lstStyle/>
          <a:p>
            <a:fld id="{D755A689-B993-4D17-9E68-78E225C0365F}" type="slidenum">
              <a:rPr lang="fr-CA" smtClean="0"/>
              <a:t>6</a:t>
            </a:fld>
            <a:endParaRPr lang="fr-CA"/>
          </a:p>
        </p:txBody>
      </p:sp>
    </p:spTree>
    <p:extLst>
      <p:ext uri="{BB962C8B-B14F-4D97-AF65-F5344CB8AC3E}">
        <p14:creationId xmlns:p14="http://schemas.microsoft.com/office/powerpoint/2010/main" val="601959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a:p>
            <a:r>
              <a:rPr lang="en-US" dirty="0"/>
              <a:t>Where to look for blocking</a:t>
            </a:r>
          </a:p>
          <a:p>
            <a:r>
              <a:rPr lang="en-US" dirty="0"/>
              <a:t>taking over the ball carrier</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giving the ball carrier to the next official</a:t>
            </a:r>
            <a:endParaRPr lang="en-CA" dirty="0"/>
          </a:p>
          <a:p>
            <a:endParaRPr lang="en-CA" dirty="0"/>
          </a:p>
        </p:txBody>
      </p:sp>
      <p:sp>
        <p:nvSpPr>
          <p:cNvPr id="4" name="Slide Number Placeholder 3"/>
          <p:cNvSpPr>
            <a:spLocks noGrp="1"/>
          </p:cNvSpPr>
          <p:nvPr>
            <p:ph type="sldNum" sz="quarter" idx="5"/>
          </p:nvPr>
        </p:nvSpPr>
        <p:spPr/>
        <p:txBody>
          <a:bodyPr/>
          <a:lstStyle/>
          <a:p>
            <a:fld id="{D755A689-B993-4D17-9E68-78E225C0365F}" type="slidenum">
              <a:rPr lang="fr-CA" smtClean="0"/>
              <a:t>7</a:t>
            </a:fld>
            <a:endParaRPr lang="fr-CA"/>
          </a:p>
        </p:txBody>
      </p:sp>
    </p:spTree>
    <p:extLst>
      <p:ext uri="{BB962C8B-B14F-4D97-AF65-F5344CB8AC3E}">
        <p14:creationId xmlns:p14="http://schemas.microsoft.com/office/powerpoint/2010/main" val="4227187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Much can happen in the kicking game so again routine, hustle, and awareness are key to an official’s effectiveness.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Possession, Points and Penalties all have variations after the ball is kicked.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755A689-B993-4D17-9E68-78E225C0365F}" type="slidenum">
              <a:rPr lang="fr-CA" smtClean="0"/>
              <a:t>13</a:t>
            </a:fld>
            <a:endParaRPr lang="fr-CA"/>
          </a:p>
        </p:txBody>
      </p:sp>
    </p:spTree>
    <p:extLst>
      <p:ext uri="{BB962C8B-B14F-4D97-AF65-F5344CB8AC3E}">
        <p14:creationId xmlns:p14="http://schemas.microsoft.com/office/powerpoint/2010/main" val="4100631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Deep _______ yards outside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_______ yards forward deepest returner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Count the __________ team players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Responsible for entire width of field (4 officials)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Cover Goal Line and Dead ball line when threatened __________________________________________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help understanding of term “threatened”)</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Watch blocking until ball arrives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no need to ball hawk</a:t>
            </a:r>
            <a:endParaRPr lang="en-CA"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Rule on restraining zone _____________</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Know ___________ of ____________________</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Rule on ____________________ - goal post in flight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Rule on ____________________</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755A689-B993-4D17-9E68-78E225C0365F}" type="slidenum">
              <a:rPr lang="fr-CA" smtClean="0"/>
              <a:t>14</a:t>
            </a:fld>
            <a:endParaRPr lang="fr-CA"/>
          </a:p>
        </p:txBody>
      </p:sp>
    </p:spTree>
    <p:extLst>
      <p:ext uri="{BB962C8B-B14F-4D97-AF65-F5344CB8AC3E}">
        <p14:creationId xmlns:p14="http://schemas.microsoft.com/office/powerpoint/2010/main" val="613098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Remain at ____________________________________</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Count the ______________ team players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Watch for _________________________________ kick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Provide definition of Block vs. Deflected kick and why this is important</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Be alert for “fake” or broken plays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Move _____________________________________________________________________</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Watch blocking _______________________________________ ball carrier</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Be prepared to help at Goal line and with ball kicked out of bounds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755A689-B993-4D17-9E68-78E225C0365F}" type="slidenum">
              <a:rPr lang="fr-CA" smtClean="0"/>
              <a:t>15</a:t>
            </a:fld>
            <a:endParaRPr lang="fr-CA"/>
          </a:p>
        </p:txBody>
      </p:sp>
    </p:spTree>
    <p:extLst>
      <p:ext uri="{BB962C8B-B14F-4D97-AF65-F5344CB8AC3E}">
        <p14:creationId xmlns:p14="http://schemas.microsoft.com/office/powerpoint/2010/main" val="1975246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nSpc>
                <a:spcPct val="107000"/>
              </a:lnSpc>
              <a:spcBef>
                <a:spcPts val="0"/>
              </a:spcBef>
              <a:spcAft>
                <a:spcPts val="0"/>
              </a:spcAft>
            </a:pPr>
            <a:r>
              <a:rPr lang="en-CA" sz="1800" i="1" kern="100" dirty="0">
                <a:effectLst/>
                <a:latin typeface="Calibri" panose="020F0502020204030204" pitchFamily="34" charset="0"/>
                <a:ea typeface="Calibri" panose="020F0502020204030204" pitchFamily="34" charset="0"/>
                <a:cs typeface="Times New Roman" panose="02020603050405020304" pitchFamily="18" charset="0"/>
              </a:rPr>
              <a:t>Rule 5 Section 4 Article 1 – Offside beyond Line of Scrimmage (Restraining Zone Foul)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CA" sz="1800" i="1" kern="100" dirty="0">
                <a:effectLst/>
                <a:latin typeface="Calibri" panose="020F0502020204030204" pitchFamily="34" charset="0"/>
                <a:ea typeface="Calibri" panose="020F0502020204030204" pitchFamily="34" charset="0"/>
                <a:cs typeface="Times New Roman" panose="02020603050405020304" pitchFamily="18" charset="0"/>
              </a:rPr>
              <a:t>This article does not apply to a dribbled ball, or to a kick which does not cross the LS.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CA" sz="1800" i="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CA" sz="1800" i="1" kern="100" dirty="0">
                <a:effectLst/>
                <a:latin typeface="Calibri" panose="020F0502020204030204" pitchFamily="34" charset="0"/>
                <a:ea typeface="Calibri" panose="020F0502020204030204" pitchFamily="34" charset="0"/>
                <a:cs typeface="Times New Roman" panose="02020603050405020304" pitchFamily="18" charset="0"/>
              </a:rPr>
              <a:t>When on a kick from scrimmage (ball crosses the line of scrimmage), return kick or on an open-field kick, a player is offside in relation to the kicker, such player: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CA" sz="1800" i="1" kern="100" dirty="0">
                <a:effectLst/>
                <a:latin typeface="Calibri" panose="020F0502020204030204" pitchFamily="34" charset="0"/>
                <a:ea typeface="Calibri" panose="020F0502020204030204" pitchFamily="34" charset="0"/>
                <a:cs typeface="Times New Roman" panose="02020603050405020304" pitchFamily="18" charset="0"/>
              </a:rPr>
              <a:t>…</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CA" sz="1800" i="1" kern="100" dirty="0">
                <a:effectLst/>
                <a:latin typeface="Calibri" panose="020F0502020204030204" pitchFamily="34" charset="0"/>
                <a:ea typeface="Calibri" panose="020F0502020204030204" pitchFamily="34" charset="0"/>
                <a:cs typeface="Times New Roman" panose="02020603050405020304" pitchFamily="18" charset="0"/>
              </a:rPr>
              <a:t>shall allow 5 yards to an opponent attempting to gain possession of the kicked ball. The five-yard zone is determined by a circle with a five yard radius, with the centre point being the ball at the instant it is first touched.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07000"/>
              </a:lnSpc>
              <a:spcBef>
                <a:spcPts val="0"/>
              </a:spcBef>
              <a:spcAft>
                <a:spcPts val="800"/>
              </a:spcAft>
            </a:pPr>
            <a:r>
              <a:rPr lang="en-CA" sz="1800" i="1" kern="100" dirty="0">
                <a:effectLst/>
                <a:latin typeface="Calibri" panose="020F0502020204030204" pitchFamily="34" charset="0"/>
                <a:ea typeface="Calibri" panose="020F0502020204030204" pitchFamily="34" charset="0"/>
                <a:cs typeface="Times New Roman" panose="02020603050405020304" pitchFamily="18" charset="0"/>
              </a:rPr>
              <a:t>Penalty: – in field of play – L15 from PBT – in goal area – L15, penalty applied at 10-yard line If the ball strikes the ground before being touched by the receiving team: Penalty: – in field of play – L5 PBT or PBD – in goal area – L5 penalty applied at 10-yard line or PBD.</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Official positioning and mechanics</a:t>
            </a:r>
          </a:p>
          <a:p>
            <a:pPr marL="0" marR="0">
              <a:lnSpc>
                <a:spcPct val="107000"/>
              </a:lnSpc>
              <a:spcBef>
                <a:spcPts val="0"/>
              </a:spcBef>
              <a:spcAft>
                <a:spcPts val="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As stated earlier proper positioning to:</a:t>
            </a:r>
          </a:p>
          <a:p>
            <a:pPr marL="342900" marR="0" lvl="0" indent="-342900">
              <a:lnSpc>
                <a:spcPct val="107000"/>
              </a:lnSpc>
              <a:spcBef>
                <a:spcPts val="0"/>
              </a:spcBef>
              <a:spcAft>
                <a:spcPts val="0"/>
              </a:spcAft>
              <a:buFont typeface="+mj-lt"/>
              <a:buAutoNum type="alphaLcParen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See the ball being touched; and </a:t>
            </a:r>
          </a:p>
          <a:p>
            <a:pPr marL="342900" marR="0" lvl="0" indent="-342900">
              <a:lnSpc>
                <a:spcPct val="107000"/>
              </a:lnSpc>
              <a:spcBef>
                <a:spcPts val="0"/>
              </a:spcBef>
              <a:spcAft>
                <a:spcPts val="0"/>
              </a:spcAft>
              <a:buFont typeface="+mj-lt"/>
              <a:buAutoNum type="alphaLcParen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Identify if any opposing players are within 5 yards </a:t>
            </a:r>
          </a:p>
          <a:p>
            <a:pPr marL="0" marR="0">
              <a:lnSpc>
                <a:spcPct val="107000"/>
              </a:lnSpc>
              <a:spcBef>
                <a:spcPts val="0"/>
              </a:spcBef>
              <a:spcAft>
                <a:spcPts val="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If Opposing players are within a 5 yard radius, the flag is thrown to the spot (or yard line of where the ball is initially touched.)  The official throwing the flag is also responsible for noting the jersey number(s) of the player(s) in the zone.  This is because  ________________________________________________.(</a:t>
            </a:r>
            <a:r>
              <a:rPr lang="en-CA" sz="1800" b="1" i="1" kern="100" dirty="0">
                <a:effectLst/>
                <a:latin typeface="Calibri" panose="020F0502020204030204" pitchFamily="34" charset="0"/>
                <a:ea typeface="Calibri" panose="020F0502020204030204" pitchFamily="34" charset="0"/>
                <a:cs typeface="Times New Roman" panose="02020603050405020304" pitchFamily="18" charset="0"/>
              </a:rPr>
              <a:t>the player could have been onside)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Allow the play to continue until ball becomes dead.  Report to the referee the following:</a:t>
            </a:r>
          </a:p>
          <a:p>
            <a:pPr marL="0" marR="0">
              <a:lnSpc>
                <a:spcPct val="107000"/>
              </a:lnSpc>
              <a:spcBef>
                <a:spcPts val="0"/>
              </a:spcBef>
              <a:spcAft>
                <a:spcPts val="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Penalty you have: No Yards</a:t>
            </a:r>
          </a:p>
          <a:p>
            <a:pPr marL="0" marR="0">
              <a:lnSpc>
                <a:spcPct val="107000"/>
              </a:lnSpc>
              <a:spcBef>
                <a:spcPts val="0"/>
              </a:spcBef>
              <a:spcAft>
                <a:spcPts val="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Number of the player(s) in the restraining zone.</a:t>
            </a:r>
          </a:p>
          <a:p>
            <a:pPr marL="0" marR="0">
              <a:lnSpc>
                <a:spcPct val="107000"/>
              </a:lnSpc>
              <a:spcBef>
                <a:spcPts val="0"/>
              </a:spcBef>
              <a:spcAft>
                <a:spcPts val="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Where the ball was when initially touched.</a:t>
            </a:r>
          </a:p>
          <a:p>
            <a:pPr marL="0" marR="0">
              <a:lnSpc>
                <a:spcPct val="107000"/>
              </a:lnSpc>
              <a:spcBef>
                <a:spcPts val="0"/>
              </a:spcBef>
              <a:spcAft>
                <a:spcPts val="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Is it a 5 yard or 15 yard penalty.  If unsure, describe what happened – </a:t>
            </a:r>
            <a:r>
              <a:rPr lang="en-CA" sz="1800" kern="100" dirty="0" err="1">
                <a:effectLst/>
                <a:latin typeface="Calibri" panose="020F0502020204030204" pitchFamily="34" charset="0"/>
                <a:ea typeface="Calibri" panose="020F0502020204030204" pitchFamily="34" charset="0"/>
                <a:cs typeface="Times New Roman" panose="02020603050405020304" pitchFamily="18" charset="0"/>
              </a:rPr>
              <a:t>eg.</a:t>
            </a: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Ball was caught in the air.</a:t>
            </a:r>
          </a:p>
          <a:p>
            <a:endParaRPr lang="en-US" baseline="0" dirty="0"/>
          </a:p>
        </p:txBody>
      </p:sp>
      <p:sp>
        <p:nvSpPr>
          <p:cNvPr id="4" name="Slide Number Placeholder 3"/>
          <p:cNvSpPr>
            <a:spLocks noGrp="1"/>
          </p:cNvSpPr>
          <p:nvPr>
            <p:ph type="sldNum" sz="quarter" idx="10"/>
          </p:nvPr>
        </p:nvSpPr>
        <p:spPr/>
        <p:txBody>
          <a:bodyPr/>
          <a:lstStyle/>
          <a:p>
            <a:fld id="{D755A689-B993-4D17-9E68-78E225C0365F}" type="slidenum">
              <a:rPr lang="fr-CA" smtClean="0"/>
              <a:t>16</a:t>
            </a:fld>
            <a:endParaRPr lang="fr-CA"/>
          </a:p>
        </p:txBody>
      </p:sp>
    </p:spTree>
    <p:extLst>
      <p:ext uri="{BB962C8B-B14F-4D97-AF65-F5344CB8AC3E}">
        <p14:creationId xmlns:p14="http://schemas.microsoft.com/office/powerpoint/2010/main" val="591425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4614535"/>
            <a:ext cx="10363200" cy="575377"/>
          </a:xfrm>
        </p:spPr>
        <p:txBody>
          <a:bodyPr anchor="b">
            <a:normAutofit/>
          </a:bodyPr>
          <a:lstStyle>
            <a:lvl1pPr algn="ctr">
              <a:defRPr sz="2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5281988"/>
            <a:ext cx="9144000" cy="342641"/>
          </a:xfrm>
        </p:spPr>
        <p:txBody>
          <a:bodyPr>
            <a:noAutofit/>
          </a:bodyPr>
          <a:lstStyle>
            <a:lvl1pPr marL="0" indent="0" algn="ctr">
              <a:buNone/>
              <a:defRPr sz="1799" cap="all" baseline="0">
                <a:solidFill>
                  <a:schemeClr val="bg1"/>
                </a:solidFill>
              </a:defRPr>
            </a:lvl1pPr>
            <a:lvl2pPr marL="457173" indent="0" algn="ctr">
              <a:buNone/>
              <a:defRPr sz="1999"/>
            </a:lvl2pPr>
            <a:lvl3pPr marL="914347" indent="0" algn="ctr">
              <a:buNone/>
              <a:defRPr sz="1799"/>
            </a:lvl3pPr>
            <a:lvl4pPr marL="1371519" indent="0" algn="ctr">
              <a:buNone/>
              <a:defRPr sz="1599"/>
            </a:lvl4pPr>
            <a:lvl5pPr marL="1828693" indent="0" algn="ctr">
              <a:buNone/>
              <a:defRPr sz="1599"/>
            </a:lvl5pPr>
            <a:lvl6pPr marL="2285866" indent="0" algn="ctr">
              <a:buNone/>
              <a:defRPr sz="1599"/>
            </a:lvl6pPr>
            <a:lvl7pPr marL="2743040" indent="0" algn="ctr">
              <a:buNone/>
              <a:defRPr sz="1599"/>
            </a:lvl7pPr>
            <a:lvl8pPr marL="3200213" indent="0" algn="ctr">
              <a:buNone/>
              <a:defRPr sz="1599"/>
            </a:lvl8pPr>
            <a:lvl9pPr marL="3657387" indent="0" algn="ctr">
              <a:buNone/>
              <a:defRPr sz="1599"/>
            </a:lvl9pPr>
          </a:lstStyle>
          <a:p>
            <a:r>
              <a:rPr lang="en-US"/>
              <a:t>Click to edit Master subtitle style</a:t>
            </a:r>
            <a:endParaRPr lang="en-US" dirty="0"/>
          </a:p>
        </p:txBody>
      </p:sp>
      <p:pic>
        <p:nvPicPr>
          <p:cNvPr id="5122" name="Picture 2" descr="CFOA OFFICIALS">
            <a:extLst>
              <a:ext uri="{FF2B5EF4-FFF2-40B4-BE49-F238E27FC236}">
                <a16:creationId xmlns:a16="http://schemas.microsoft.com/office/drawing/2014/main" id="{D43F044C-A1D6-C9E9-3155-F89E1F184A0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90084" y="1937917"/>
            <a:ext cx="6811832" cy="1497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65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Chapter_Headin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39" y="0"/>
            <a:ext cx="12174123" cy="6858000"/>
          </a:xfrm>
          <a:prstGeom prst="rect">
            <a:avLst/>
          </a:prstGeom>
        </p:spPr>
      </p:pic>
      <p:sp>
        <p:nvSpPr>
          <p:cNvPr id="2" name="Title 1"/>
          <p:cNvSpPr>
            <a:spLocks noGrp="1"/>
          </p:cNvSpPr>
          <p:nvPr>
            <p:ph type="ctrTitle"/>
          </p:nvPr>
        </p:nvSpPr>
        <p:spPr>
          <a:xfrm>
            <a:off x="359801" y="4270639"/>
            <a:ext cx="10363200" cy="2290301"/>
          </a:xfrm>
        </p:spPr>
        <p:txBody>
          <a:bodyPr anchor="b">
            <a:normAutofit/>
          </a:bodyPr>
          <a:lstStyle>
            <a:lvl1pPr algn="l">
              <a:defRPr sz="7199">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23164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2972"/>
            <a:ext cx="12192000" cy="1348382"/>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3F08057-D775-434B-BD60-E38262F2B0AE}" type="slidenum">
              <a:rPr lang="en-CA" smtClean="0"/>
              <a:t>‹#›</a:t>
            </a:fld>
            <a:endParaRPr lang="en-CA" dirty="0"/>
          </a:p>
        </p:txBody>
      </p:sp>
      <p:cxnSp>
        <p:nvCxnSpPr>
          <p:cNvPr id="8" name="Straight Connector 7"/>
          <p:cNvCxnSpPr/>
          <p:nvPr userDrawn="1"/>
        </p:nvCxnSpPr>
        <p:spPr>
          <a:xfrm>
            <a:off x="312456" y="5954543"/>
            <a:ext cx="11156531" cy="0"/>
          </a:xfrm>
          <a:prstGeom prst="line">
            <a:avLst/>
          </a:prstGeom>
          <a:noFill/>
          <a:ln w="12700" cap="flat">
            <a:solidFill>
              <a:schemeClr val="bg1">
                <a:lumMod val="65000"/>
              </a:schemeClr>
            </a:solidFill>
            <a:prstDash val="solid"/>
            <a:miter lim="400000"/>
          </a:ln>
          <a:effectLst/>
        </p:spPr>
        <p:style>
          <a:lnRef idx="0">
            <a:scrgbClr r="0" g="0" b="0"/>
          </a:lnRef>
          <a:fillRef idx="0">
            <a:scrgbClr r="0" g="0" b="0"/>
          </a:fillRef>
          <a:effectRef idx="0">
            <a:scrgbClr r="0" g="0" b="0"/>
          </a:effectRef>
          <a:fontRef idx="none"/>
        </p:style>
      </p:cxnSp>
      <p:pic>
        <p:nvPicPr>
          <p:cNvPr id="1028" name="Picture 4" descr="CFOA OFFICIALS">
            <a:extLst>
              <a:ext uri="{FF2B5EF4-FFF2-40B4-BE49-F238E27FC236}">
                <a16:creationId xmlns:a16="http://schemas.microsoft.com/office/drawing/2014/main" id="{A56325F0-BBDF-0D8F-2FF6-1DAFA68ABE6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 y="5996868"/>
            <a:ext cx="34671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842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2972"/>
            <a:ext cx="12192000" cy="1348382"/>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3F08057-D775-434B-BD60-E38262F2B0AE}" type="slidenum">
              <a:rPr lang="en-CA" smtClean="0"/>
              <a:t>‹#›</a:t>
            </a:fld>
            <a:endParaRPr lang="en-CA" dirty="0"/>
          </a:p>
        </p:txBody>
      </p:sp>
      <p:cxnSp>
        <p:nvCxnSpPr>
          <p:cNvPr id="8" name="Straight Connector 7"/>
          <p:cNvCxnSpPr/>
          <p:nvPr userDrawn="1"/>
        </p:nvCxnSpPr>
        <p:spPr>
          <a:xfrm>
            <a:off x="312456" y="5954543"/>
            <a:ext cx="11156531" cy="0"/>
          </a:xfrm>
          <a:prstGeom prst="line">
            <a:avLst/>
          </a:prstGeom>
          <a:noFill/>
          <a:ln w="12700" cap="flat">
            <a:solidFill>
              <a:schemeClr val="bg1">
                <a:lumMod val="65000"/>
              </a:schemeClr>
            </a:solidFill>
            <a:prstDash val="solid"/>
            <a:miter lim="400000"/>
          </a:ln>
          <a:effectLst/>
        </p:spPr>
        <p:style>
          <a:lnRef idx="0">
            <a:scrgbClr r="0" g="0" b="0"/>
          </a:lnRef>
          <a:fillRef idx="0">
            <a:scrgbClr r="0" g="0" b="0"/>
          </a:fillRef>
          <a:effectRef idx="0">
            <a:scrgbClr r="0" g="0" b="0"/>
          </a:effectRef>
          <a:fontRef idx="none"/>
        </p:style>
      </p:cxnSp>
      <p:pic>
        <p:nvPicPr>
          <p:cNvPr id="2050" name="Picture 2" descr="CFOA OFFICIALS">
            <a:extLst>
              <a:ext uri="{FF2B5EF4-FFF2-40B4-BE49-F238E27FC236}">
                <a16:creationId xmlns:a16="http://schemas.microsoft.com/office/drawing/2014/main" id="{44A8C69E-1E67-6784-7A9B-FB0946E31B4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 y="5996868"/>
            <a:ext cx="34671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797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2972"/>
            <a:ext cx="12192000" cy="1348382"/>
          </a:xfrm>
          <a:prstGeom prst="rect">
            <a:avLst/>
          </a:prstGeom>
        </p:spPr>
      </p:pic>
      <p:cxnSp>
        <p:nvCxnSpPr>
          <p:cNvPr id="8" name="Straight Connector 7"/>
          <p:cNvCxnSpPr/>
          <p:nvPr userDrawn="1"/>
        </p:nvCxnSpPr>
        <p:spPr>
          <a:xfrm>
            <a:off x="312456" y="5954543"/>
            <a:ext cx="11156531" cy="0"/>
          </a:xfrm>
          <a:prstGeom prst="line">
            <a:avLst/>
          </a:prstGeom>
          <a:noFill/>
          <a:ln w="12700" cap="flat">
            <a:solidFill>
              <a:schemeClr val="bg1">
                <a:lumMod val="65000"/>
              </a:schemeClr>
            </a:solidFill>
            <a:prstDash val="solid"/>
            <a:miter lim="400000"/>
          </a:ln>
          <a:effectLst/>
        </p:spPr>
        <p:style>
          <a:lnRef idx="0">
            <a:scrgbClr r="0" g="0" b="0"/>
          </a:lnRef>
          <a:fillRef idx="0">
            <a:scrgbClr r="0" g="0" b="0"/>
          </a:fillRef>
          <a:effectRef idx="0">
            <a:scrgbClr r="0" g="0" b="0"/>
          </a:effectRef>
          <a:fontRef idx="none"/>
        </p:style>
      </p:cxnSp>
      <p:sp>
        <p:nvSpPr>
          <p:cNvPr id="2" name="Title 1"/>
          <p:cNvSpPr>
            <a:spLocks noGrp="1"/>
          </p:cNvSpPr>
          <p:nvPr>
            <p:ph type="title"/>
          </p:nvPr>
        </p:nvSpPr>
        <p:spPr>
          <a:xfrm>
            <a:off x="831851" y="1709741"/>
            <a:ext cx="10515600" cy="2852737"/>
          </a:xfrm>
        </p:spPr>
        <p:txBody>
          <a:bodyPr anchor="b"/>
          <a:lstStyle>
            <a:lvl1pPr>
              <a:defRPr sz="5999">
                <a:solidFill>
                  <a:srgbClr val="202020"/>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8"/>
          </a:xfrm>
        </p:spPr>
        <p:txBody>
          <a:bodyPr/>
          <a:lstStyle>
            <a:lvl1pPr marL="0" indent="0">
              <a:buNone/>
              <a:defRPr sz="2399">
                <a:solidFill>
                  <a:srgbClr val="202020"/>
                </a:solidFill>
              </a:defRPr>
            </a:lvl1pPr>
            <a:lvl2pPr marL="457173" indent="0">
              <a:buNone/>
              <a:defRPr sz="1999">
                <a:solidFill>
                  <a:schemeClr val="tx1">
                    <a:tint val="75000"/>
                  </a:schemeClr>
                </a:solidFill>
              </a:defRPr>
            </a:lvl2pPr>
            <a:lvl3pPr marL="914347" indent="0">
              <a:buNone/>
              <a:defRPr sz="1799">
                <a:solidFill>
                  <a:schemeClr val="tx1">
                    <a:tint val="75000"/>
                  </a:schemeClr>
                </a:solidFill>
              </a:defRPr>
            </a:lvl3pPr>
            <a:lvl4pPr marL="1371519" indent="0">
              <a:buNone/>
              <a:defRPr sz="1599">
                <a:solidFill>
                  <a:schemeClr val="tx1">
                    <a:tint val="75000"/>
                  </a:schemeClr>
                </a:solidFill>
              </a:defRPr>
            </a:lvl4pPr>
            <a:lvl5pPr marL="1828693" indent="0">
              <a:buNone/>
              <a:defRPr sz="1599">
                <a:solidFill>
                  <a:schemeClr val="tx1">
                    <a:tint val="75000"/>
                  </a:schemeClr>
                </a:solidFill>
              </a:defRPr>
            </a:lvl5pPr>
            <a:lvl6pPr marL="2285866" indent="0">
              <a:buNone/>
              <a:defRPr sz="1599">
                <a:solidFill>
                  <a:schemeClr val="tx1">
                    <a:tint val="75000"/>
                  </a:schemeClr>
                </a:solidFill>
              </a:defRPr>
            </a:lvl6pPr>
            <a:lvl7pPr marL="2743040" indent="0">
              <a:buNone/>
              <a:defRPr sz="1599">
                <a:solidFill>
                  <a:schemeClr val="tx1">
                    <a:tint val="75000"/>
                  </a:schemeClr>
                </a:solidFill>
              </a:defRPr>
            </a:lvl7pPr>
            <a:lvl8pPr marL="3200213" indent="0">
              <a:buNone/>
              <a:defRPr sz="1599">
                <a:solidFill>
                  <a:schemeClr val="tx1">
                    <a:tint val="75000"/>
                  </a:schemeClr>
                </a:solidFill>
              </a:defRPr>
            </a:lvl8pPr>
            <a:lvl9pPr marL="3657387" indent="0">
              <a:buNone/>
              <a:defRPr sz="159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3F08057-D775-434B-BD60-E38262F2B0AE}" type="slidenum">
              <a:rPr lang="en-CA" smtClean="0"/>
              <a:t>‹#›</a:t>
            </a:fld>
            <a:endParaRPr lang="en-CA" dirty="0"/>
          </a:p>
        </p:txBody>
      </p:sp>
      <p:pic>
        <p:nvPicPr>
          <p:cNvPr id="3074" name="Picture 2" descr="CFOA OFFICIALS">
            <a:extLst>
              <a:ext uri="{FF2B5EF4-FFF2-40B4-BE49-F238E27FC236}">
                <a16:creationId xmlns:a16="http://schemas.microsoft.com/office/drawing/2014/main" id="{D2AA9FEC-4E0C-5993-1B0E-93D9B39DC7A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1851" y="6018305"/>
            <a:ext cx="34671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223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119E6A-B39D-4664-A431-57897463A98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117"/>
            <a:ext cx="12192000" cy="6855883"/>
          </a:xfrm>
          <a:prstGeom prst="rect">
            <a:avLst/>
          </a:prstGeom>
        </p:spPr>
      </p:pic>
      <p:sp>
        <p:nvSpPr>
          <p:cNvPr id="9" name="Rectangle 8">
            <a:extLst>
              <a:ext uri="{FF2B5EF4-FFF2-40B4-BE49-F238E27FC236}">
                <a16:creationId xmlns:a16="http://schemas.microsoft.com/office/drawing/2014/main" id="{8D824704-1724-486A-826D-2F24853873A5}"/>
              </a:ext>
            </a:extLst>
          </p:cNvPr>
          <p:cNvSpPr/>
          <p:nvPr userDrawn="1"/>
        </p:nvSpPr>
        <p:spPr>
          <a:xfrm>
            <a:off x="1" y="5369590"/>
            <a:ext cx="5312779" cy="946180"/>
          </a:xfrm>
          <a:prstGeom prst="rect">
            <a:avLst/>
          </a:prstGeom>
          <a:solidFill>
            <a:srgbClr val="AC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0" name="Rectangle 9">
            <a:extLst>
              <a:ext uri="{FF2B5EF4-FFF2-40B4-BE49-F238E27FC236}">
                <a16:creationId xmlns:a16="http://schemas.microsoft.com/office/drawing/2014/main" id="{13FE98A3-55CB-48AE-B9E3-81E8235D84A3}"/>
              </a:ext>
            </a:extLst>
          </p:cNvPr>
          <p:cNvSpPr/>
          <p:nvPr userDrawn="1"/>
        </p:nvSpPr>
        <p:spPr>
          <a:xfrm>
            <a:off x="5494898" y="5369590"/>
            <a:ext cx="6697103" cy="946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lumMod val="95000"/>
                </a:schemeClr>
              </a:solidFill>
            </a:endParaRPr>
          </a:p>
        </p:txBody>
      </p:sp>
      <p:sp>
        <p:nvSpPr>
          <p:cNvPr id="14" name="Title 1">
            <a:extLst>
              <a:ext uri="{FF2B5EF4-FFF2-40B4-BE49-F238E27FC236}">
                <a16:creationId xmlns:a16="http://schemas.microsoft.com/office/drawing/2014/main" id="{0EC95556-49ED-4AE5-BBE9-B33AF2CEBC39}"/>
              </a:ext>
            </a:extLst>
          </p:cNvPr>
          <p:cNvSpPr>
            <a:spLocks noGrp="1"/>
          </p:cNvSpPr>
          <p:nvPr>
            <p:ph type="title"/>
          </p:nvPr>
        </p:nvSpPr>
        <p:spPr>
          <a:xfrm>
            <a:off x="5649852" y="5630520"/>
            <a:ext cx="6356011" cy="482207"/>
          </a:xfrm>
        </p:spPr>
        <p:txBody>
          <a:bodyPr>
            <a:normAutofit/>
          </a:bodyPr>
          <a:lstStyle>
            <a:lvl1pPr>
              <a:defRPr sz="2666" cap="all" spc="200" baseline="0">
                <a:solidFill>
                  <a:schemeClr val="bg1">
                    <a:lumMod val="65000"/>
                  </a:schemeClr>
                </a:solidFill>
                <a:latin typeface="Khand Semibold" panose="02000000000000000000" pitchFamily="2" charset="0"/>
              </a:defRPr>
            </a:lvl1pPr>
          </a:lstStyle>
          <a:p>
            <a:r>
              <a:rPr lang="en-US" dirty="0"/>
              <a:t>Click to edit Master title style</a:t>
            </a:r>
          </a:p>
        </p:txBody>
      </p:sp>
      <p:pic>
        <p:nvPicPr>
          <p:cNvPr id="4098" name="Picture 2" descr="CFOA OFFICIALS">
            <a:extLst>
              <a:ext uri="{FF2B5EF4-FFF2-40B4-BE49-F238E27FC236}">
                <a16:creationId xmlns:a16="http://schemas.microsoft.com/office/drawing/2014/main" id="{AAD4E0E3-948E-F83D-3CAE-CEE3E43A27B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50401" y="2031999"/>
            <a:ext cx="6675869" cy="146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47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hapter_Headin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39" y="0"/>
            <a:ext cx="12174123" cy="6858000"/>
          </a:xfrm>
          <a:prstGeom prst="rect">
            <a:avLst/>
          </a:prstGeom>
        </p:spPr>
      </p:pic>
      <p:sp>
        <p:nvSpPr>
          <p:cNvPr id="2" name="Title 1"/>
          <p:cNvSpPr>
            <a:spLocks noGrp="1"/>
          </p:cNvSpPr>
          <p:nvPr>
            <p:ph type="ctrTitle"/>
          </p:nvPr>
        </p:nvSpPr>
        <p:spPr>
          <a:xfrm>
            <a:off x="359801" y="4270639"/>
            <a:ext cx="10363200" cy="2290301"/>
          </a:xfrm>
        </p:spPr>
        <p:txBody>
          <a:bodyPr anchor="b">
            <a:normAutofit/>
          </a:bodyPr>
          <a:lstStyle>
            <a:lvl1pPr algn="l">
              <a:defRPr sz="7199">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757829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119E6A-B39D-4664-A431-57897463A98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117"/>
            <a:ext cx="12192000" cy="6855883"/>
          </a:xfrm>
          <a:prstGeom prst="rect">
            <a:avLst/>
          </a:prstGeom>
        </p:spPr>
      </p:pic>
      <p:sp>
        <p:nvSpPr>
          <p:cNvPr id="9" name="Rectangle 8">
            <a:extLst>
              <a:ext uri="{FF2B5EF4-FFF2-40B4-BE49-F238E27FC236}">
                <a16:creationId xmlns:a16="http://schemas.microsoft.com/office/drawing/2014/main" id="{8D824704-1724-486A-826D-2F24853873A5}"/>
              </a:ext>
            </a:extLst>
          </p:cNvPr>
          <p:cNvSpPr/>
          <p:nvPr userDrawn="1"/>
        </p:nvSpPr>
        <p:spPr>
          <a:xfrm>
            <a:off x="1" y="5369590"/>
            <a:ext cx="5312779" cy="946180"/>
          </a:xfrm>
          <a:prstGeom prst="rect">
            <a:avLst/>
          </a:prstGeom>
          <a:solidFill>
            <a:srgbClr val="AC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0" name="Rectangle 9">
            <a:extLst>
              <a:ext uri="{FF2B5EF4-FFF2-40B4-BE49-F238E27FC236}">
                <a16:creationId xmlns:a16="http://schemas.microsoft.com/office/drawing/2014/main" id="{13FE98A3-55CB-48AE-B9E3-81E8235D84A3}"/>
              </a:ext>
            </a:extLst>
          </p:cNvPr>
          <p:cNvSpPr/>
          <p:nvPr userDrawn="1"/>
        </p:nvSpPr>
        <p:spPr>
          <a:xfrm>
            <a:off x="5494898" y="5369590"/>
            <a:ext cx="6697103" cy="946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lumMod val="95000"/>
                </a:schemeClr>
              </a:solidFill>
            </a:endParaRPr>
          </a:p>
        </p:txBody>
      </p:sp>
      <p:sp>
        <p:nvSpPr>
          <p:cNvPr id="14" name="Title 1">
            <a:extLst>
              <a:ext uri="{FF2B5EF4-FFF2-40B4-BE49-F238E27FC236}">
                <a16:creationId xmlns:a16="http://schemas.microsoft.com/office/drawing/2014/main" id="{0EC95556-49ED-4AE5-BBE9-B33AF2CEBC39}"/>
              </a:ext>
            </a:extLst>
          </p:cNvPr>
          <p:cNvSpPr>
            <a:spLocks noGrp="1"/>
          </p:cNvSpPr>
          <p:nvPr>
            <p:ph type="title"/>
          </p:nvPr>
        </p:nvSpPr>
        <p:spPr>
          <a:xfrm>
            <a:off x="5649852" y="5630520"/>
            <a:ext cx="6356011" cy="482207"/>
          </a:xfrm>
        </p:spPr>
        <p:txBody>
          <a:bodyPr>
            <a:normAutofit/>
          </a:bodyPr>
          <a:lstStyle>
            <a:lvl1pPr>
              <a:defRPr sz="2666" cap="all" spc="200" baseline="0">
                <a:solidFill>
                  <a:schemeClr val="bg1">
                    <a:lumMod val="65000"/>
                  </a:schemeClr>
                </a:solidFill>
                <a:latin typeface="Khand Semibold" panose="02000000000000000000" pitchFamily="2" charset="0"/>
              </a:defRPr>
            </a:lvl1pPr>
          </a:lstStyle>
          <a:p>
            <a:r>
              <a:rPr lang="en-US" dirty="0"/>
              <a:t>Click to edit Master title style</a:t>
            </a:r>
          </a:p>
        </p:txBody>
      </p:sp>
      <p:pic>
        <p:nvPicPr>
          <p:cNvPr id="2" name="Picture 1" descr="A picture containing text, clipart, sign&#10;&#10;Description automatically generated">
            <a:extLst>
              <a:ext uri="{FF2B5EF4-FFF2-40B4-BE49-F238E27FC236}">
                <a16:creationId xmlns:a16="http://schemas.microsoft.com/office/drawing/2014/main" id="{6D438922-49CE-C780-4ED8-BB294B9CA9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08292" y="1642293"/>
            <a:ext cx="4396281" cy="2451028"/>
          </a:xfrm>
          <a:prstGeom prst="rect">
            <a:avLst/>
          </a:prstGeom>
        </p:spPr>
      </p:pic>
    </p:spTree>
    <p:extLst>
      <p:ext uri="{BB962C8B-B14F-4D97-AF65-F5344CB8AC3E}">
        <p14:creationId xmlns:p14="http://schemas.microsoft.com/office/powerpoint/2010/main" val="3698357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9702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Hind Bold" panose="02000000000000000000" pitchFamily="2" charset="0"/>
                <a:cs typeface="Hind Bold" panose="02000000000000000000" pitchFamily="2" charset="0"/>
              </a:defRPr>
            </a:lvl1pPr>
          </a:lstStyle>
          <a:p>
            <a:fld id="{13F08057-D775-434B-BD60-E38262F2B0AE}" type="slidenum">
              <a:rPr lang="en-CA" smtClean="0"/>
              <a:pPr/>
              <a:t>‹#›</a:t>
            </a:fld>
            <a:endParaRPr lang="en-CA" dirty="0"/>
          </a:p>
        </p:txBody>
      </p:sp>
    </p:spTree>
    <p:extLst>
      <p:ext uri="{BB962C8B-B14F-4D97-AF65-F5344CB8AC3E}">
        <p14:creationId xmlns:p14="http://schemas.microsoft.com/office/powerpoint/2010/main" val="204813709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66" r:id="rId7"/>
    <p:sldLayoutId id="2147483679" r:id="rId8"/>
  </p:sldLayoutIdLst>
  <p:hf sldNum="0" hdr="0" dt="0"/>
  <p:txStyles>
    <p:titleStyle>
      <a:lvl1pPr algn="l" defTabSz="914347" rtl="0" eaLnBrk="1" latinLnBrk="0" hangingPunct="1">
        <a:lnSpc>
          <a:spcPct val="90000"/>
        </a:lnSpc>
        <a:spcBef>
          <a:spcPct val="0"/>
        </a:spcBef>
        <a:buNone/>
        <a:defRPr sz="4400" kern="1200" cap="all" baseline="0">
          <a:solidFill>
            <a:schemeClr val="bg1"/>
          </a:solidFill>
          <a:latin typeface="Khand" panose="02000000000000000000" pitchFamily="2" charset="0"/>
          <a:ea typeface="+mj-ea"/>
          <a:cs typeface="Khand" panose="02000000000000000000" pitchFamily="2" charset="0"/>
        </a:defRPr>
      </a:lvl1pPr>
    </p:titleStyle>
    <p:bodyStyle>
      <a:lvl1pPr marL="228587" indent="-228587" algn="l" defTabSz="914347" rtl="0" eaLnBrk="1" latinLnBrk="0" hangingPunct="1">
        <a:lnSpc>
          <a:spcPct val="90000"/>
        </a:lnSpc>
        <a:spcBef>
          <a:spcPts val="1000"/>
        </a:spcBef>
        <a:buFont typeface="Arial" panose="020B0604020202020204" pitchFamily="34" charset="0"/>
        <a:buChar char="•"/>
        <a:defRPr sz="2800" kern="1200">
          <a:solidFill>
            <a:schemeClr val="tx1"/>
          </a:solidFill>
          <a:latin typeface="Hind Light" panose="02000000000000000000" pitchFamily="2" charset="0"/>
          <a:ea typeface="+mn-ea"/>
          <a:cs typeface="Hind Light" panose="02000000000000000000" pitchFamily="2" charset="0"/>
        </a:defRPr>
      </a:lvl1pPr>
      <a:lvl2pPr marL="685760" indent="-228587" algn="l" defTabSz="914347" rtl="0" eaLnBrk="1" latinLnBrk="0" hangingPunct="1">
        <a:lnSpc>
          <a:spcPct val="90000"/>
        </a:lnSpc>
        <a:spcBef>
          <a:spcPts val="500"/>
        </a:spcBef>
        <a:buFont typeface="Arial" panose="020B0604020202020204" pitchFamily="34" charset="0"/>
        <a:buChar char="•"/>
        <a:defRPr sz="2399" kern="1200">
          <a:solidFill>
            <a:schemeClr val="tx1"/>
          </a:solidFill>
          <a:latin typeface="Hind Light" panose="02000000000000000000" pitchFamily="2" charset="0"/>
          <a:ea typeface="+mn-ea"/>
          <a:cs typeface="Hind Light" panose="02000000000000000000" pitchFamily="2" charset="0"/>
        </a:defRPr>
      </a:lvl2pPr>
      <a:lvl3pPr marL="1142934" indent="-228587" algn="l" defTabSz="914347" rtl="0" eaLnBrk="1" latinLnBrk="0" hangingPunct="1">
        <a:lnSpc>
          <a:spcPct val="90000"/>
        </a:lnSpc>
        <a:spcBef>
          <a:spcPts val="500"/>
        </a:spcBef>
        <a:buFont typeface="Arial" panose="020B0604020202020204" pitchFamily="34" charset="0"/>
        <a:buChar char="•"/>
        <a:defRPr sz="1999" kern="1200">
          <a:solidFill>
            <a:schemeClr val="tx1"/>
          </a:solidFill>
          <a:latin typeface="Hind Light" panose="02000000000000000000" pitchFamily="2" charset="0"/>
          <a:ea typeface="+mn-ea"/>
          <a:cs typeface="Hind Light" panose="02000000000000000000" pitchFamily="2" charset="0"/>
        </a:defRPr>
      </a:lvl3pPr>
      <a:lvl4pPr marL="160010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Hind Light" panose="02000000000000000000" pitchFamily="2" charset="0"/>
          <a:ea typeface="+mn-ea"/>
          <a:cs typeface="Hind Light" panose="02000000000000000000" pitchFamily="2" charset="0"/>
        </a:defRPr>
      </a:lvl4pPr>
      <a:lvl5pPr marL="2057279"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Hind Light" panose="02000000000000000000" pitchFamily="2" charset="0"/>
          <a:ea typeface="+mn-ea"/>
          <a:cs typeface="Hind Light" panose="02000000000000000000" pitchFamily="2" charset="0"/>
        </a:defRPr>
      </a:lvl5pPr>
      <a:lvl6pPr marL="251445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62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800"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97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347" rtl="0" eaLnBrk="1" latinLnBrk="0" hangingPunct="1">
        <a:defRPr sz="1799" kern="1200">
          <a:solidFill>
            <a:schemeClr val="tx1"/>
          </a:solidFill>
          <a:latin typeface="+mn-lt"/>
          <a:ea typeface="+mn-ea"/>
          <a:cs typeface="+mn-cs"/>
        </a:defRPr>
      </a:lvl1pPr>
      <a:lvl2pPr marL="457173" algn="l" defTabSz="914347" rtl="0" eaLnBrk="1" latinLnBrk="0" hangingPunct="1">
        <a:defRPr sz="1799" kern="1200">
          <a:solidFill>
            <a:schemeClr val="tx1"/>
          </a:solidFill>
          <a:latin typeface="+mn-lt"/>
          <a:ea typeface="+mn-ea"/>
          <a:cs typeface="+mn-cs"/>
        </a:defRPr>
      </a:lvl2pPr>
      <a:lvl3pPr marL="914347" algn="l" defTabSz="914347" rtl="0" eaLnBrk="1" latinLnBrk="0" hangingPunct="1">
        <a:defRPr sz="1799" kern="1200">
          <a:solidFill>
            <a:schemeClr val="tx1"/>
          </a:solidFill>
          <a:latin typeface="+mn-lt"/>
          <a:ea typeface="+mn-ea"/>
          <a:cs typeface="+mn-cs"/>
        </a:defRPr>
      </a:lvl3pPr>
      <a:lvl4pPr marL="1371519" algn="l" defTabSz="914347" rtl="0" eaLnBrk="1" latinLnBrk="0" hangingPunct="1">
        <a:defRPr sz="1799" kern="1200">
          <a:solidFill>
            <a:schemeClr val="tx1"/>
          </a:solidFill>
          <a:latin typeface="+mn-lt"/>
          <a:ea typeface="+mn-ea"/>
          <a:cs typeface="+mn-cs"/>
        </a:defRPr>
      </a:lvl4pPr>
      <a:lvl5pPr marL="1828693" algn="l" defTabSz="914347" rtl="0" eaLnBrk="1" latinLnBrk="0" hangingPunct="1">
        <a:defRPr sz="1799" kern="1200">
          <a:solidFill>
            <a:schemeClr val="tx1"/>
          </a:solidFill>
          <a:latin typeface="+mn-lt"/>
          <a:ea typeface="+mn-ea"/>
          <a:cs typeface="+mn-cs"/>
        </a:defRPr>
      </a:lvl5pPr>
      <a:lvl6pPr marL="2285866" algn="l" defTabSz="914347" rtl="0" eaLnBrk="1" latinLnBrk="0" hangingPunct="1">
        <a:defRPr sz="1799" kern="1200">
          <a:solidFill>
            <a:schemeClr val="tx1"/>
          </a:solidFill>
          <a:latin typeface="+mn-lt"/>
          <a:ea typeface="+mn-ea"/>
          <a:cs typeface="+mn-cs"/>
        </a:defRPr>
      </a:lvl6pPr>
      <a:lvl7pPr marL="2743040" algn="l" defTabSz="914347" rtl="0" eaLnBrk="1" latinLnBrk="0" hangingPunct="1">
        <a:defRPr sz="1799" kern="1200">
          <a:solidFill>
            <a:schemeClr val="tx1"/>
          </a:solidFill>
          <a:latin typeface="+mn-lt"/>
          <a:ea typeface="+mn-ea"/>
          <a:cs typeface="+mn-cs"/>
        </a:defRPr>
      </a:lvl7pPr>
      <a:lvl8pPr marL="3200213" algn="l" defTabSz="914347" rtl="0" eaLnBrk="1" latinLnBrk="0" hangingPunct="1">
        <a:defRPr sz="1799" kern="1200">
          <a:solidFill>
            <a:schemeClr val="tx1"/>
          </a:solidFill>
          <a:latin typeface="+mn-lt"/>
          <a:ea typeface="+mn-ea"/>
          <a:cs typeface="+mn-cs"/>
        </a:defRPr>
      </a:lvl8pPr>
      <a:lvl9pPr marL="3657387" algn="l" defTabSz="914347"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6EF1-FC65-2615-F03F-8E3E994DAF97}"/>
              </a:ext>
            </a:extLst>
          </p:cNvPr>
          <p:cNvSpPr>
            <a:spLocks noGrp="1"/>
          </p:cNvSpPr>
          <p:nvPr>
            <p:ph type="title"/>
          </p:nvPr>
        </p:nvSpPr>
        <p:spPr/>
        <p:txBody>
          <a:bodyPr/>
          <a:lstStyle/>
          <a:p>
            <a:r>
              <a:rPr lang="en-US" dirty="0"/>
              <a:t>Level 1 Part 3</a:t>
            </a:r>
          </a:p>
        </p:txBody>
      </p:sp>
      <p:sp>
        <p:nvSpPr>
          <p:cNvPr id="3" name="Text Placeholder 2">
            <a:extLst>
              <a:ext uri="{FF2B5EF4-FFF2-40B4-BE49-F238E27FC236}">
                <a16:creationId xmlns:a16="http://schemas.microsoft.com/office/drawing/2014/main" id="{F20B6A16-F78A-0E1C-3592-F57652CFBC9E}"/>
              </a:ext>
            </a:extLst>
          </p:cNvPr>
          <p:cNvSpPr>
            <a:spLocks noGrp="1"/>
          </p:cNvSpPr>
          <p:nvPr>
            <p:ph type="body" idx="1"/>
          </p:nvPr>
        </p:nvSpPr>
        <p:spPr/>
        <p:txBody>
          <a:bodyPr>
            <a:normAutofit/>
          </a:bodyPr>
          <a:lstStyle/>
          <a:p>
            <a:r>
              <a:rPr lang="en-US" sz="4000" dirty="0"/>
              <a:t>The Kicking Game</a:t>
            </a:r>
          </a:p>
        </p:txBody>
      </p:sp>
    </p:spTree>
    <p:extLst>
      <p:ext uri="{BB962C8B-B14F-4D97-AF65-F5344CB8AC3E}">
        <p14:creationId xmlns:p14="http://schemas.microsoft.com/office/powerpoint/2010/main" val="921960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B5B8C039-CA34-7DCC-6F4D-35D621156960}"/>
              </a:ext>
            </a:extLst>
          </p:cNvPr>
          <p:cNvSpPr>
            <a:spLocks noGrp="1"/>
          </p:cNvSpPr>
          <p:nvPr>
            <p:ph type="title"/>
          </p:nvPr>
        </p:nvSpPr>
        <p:spPr>
          <a:xfrm>
            <a:off x="838200" y="365127"/>
            <a:ext cx="10515600" cy="970283"/>
          </a:xfrm>
        </p:spPr>
        <p:txBody>
          <a:bodyPr>
            <a:normAutofit/>
          </a:bodyPr>
          <a:lstStyle/>
          <a:p>
            <a:pPr algn="ctr"/>
            <a:r>
              <a:rPr lang="fr-CA" sz="4400" dirty="0">
                <a:solidFill>
                  <a:schemeClr val="bg1"/>
                </a:solidFill>
              </a:rPr>
              <a:t>kick off</a:t>
            </a:r>
          </a:p>
        </p:txBody>
      </p:sp>
      <p:sp>
        <p:nvSpPr>
          <p:cNvPr id="2" name="TextBox 1">
            <a:extLst>
              <a:ext uri="{FF2B5EF4-FFF2-40B4-BE49-F238E27FC236}">
                <a16:creationId xmlns:a16="http://schemas.microsoft.com/office/drawing/2014/main" id="{B36CF94C-3017-6483-F210-E4C4A0512282}"/>
              </a:ext>
            </a:extLst>
          </p:cNvPr>
          <p:cNvSpPr txBox="1"/>
          <p:nvPr/>
        </p:nvSpPr>
        <p:spPr>
          <a:xfrm>
            <a:off x="2725783" y="2721114"/>
            <a:ext cx="6740434" cy="707886"/>
          </a:xfrm>
          <a:prstGeom prst="rect">
            <a:avLst/>
          </a:prstGeom>
          <a:noFill/>
        </p:spPr>
        <p:txBody>
          <a:bodyPr wrap="square" rtlCol="0">
            <a:spAutoFit/>
          </a:bodyPr>
          <a:lstStyle/>
          <a:p>
            <a:pPr algn="ctr"/>
            <a:r>
              <a:rPr lang="en-CA" sz="4000" dirty="0"/>
              <a:t>Video – KO from 35</a:t>
            </a:r>
          </a:p>
        </p:txBody>
      </p:sp>
    </p:spTree>
    <p:extLst>
      <p:ext uri="{BB962C8B-B14F-4D97-AF65-F5344CB8AC3E}">
        <p14:creationId xmlns:p14="http://schemas.microsoft.com/office/powerpoint/2010/main" val="3416924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B5B8C039-CA34-7DCC-6F4D-35D621156960}"/>
              </a:ext>
            </a:extLst>
          </p:cNvPr>
          <p:cNvSpPr>
            <a:spLocks noGrp="1"/>
          </p:cNvSpPr>
          <p:nvPr>
            <p:ph type="title"/>
          </p:nvPr>
        </p:nvSpPr>
        <p:spPr>
          <a:xfrm>
            <a:off x="838200" y="365127"/>
            <a:ext cx="10515600" cy="970283"/>
          </a:xfrm>
        </p:spPr>
        <p:txBody>
          <a:bodyPr>
            <a:normAutofit/>
          </a:bodyPr>
          <a:lstStyle/>
          <a:p>
            <a:pPr algn="ctr"/>
            <a:r>
              <a:rPr lang="fr-CA" sz="4400" dirty="0">
                <a:solidFill>
                  <a:schemeClr val="bg1"/>
                </a:solidFill>
              </a:rPr>
              <a:t>kick off – short kick</a:t>
            </a:r>
          </a:p>
        </p:txBody>
      </p:sp>
      <p:pic>
        <p:nvPicPr>
          <p:cNvPr id="6" name="Picture 5">
            <a:extLst>
              <a:ext uri="{FF2B5EF4-FFF2-40B4-BE49-F238E27FC236}">
                <a16:creationId xmlns:a16="http://schemas.microsoft.com/office/drawing/2014/main" id="{34A28963-12EF-DE80-040C-3237CB8D7501}"/>
              </a:ext>
            </a:extLst>
          </p:cNvPr>
          <p:cNvPicPr>
            <a:picLocks noChangeAspect="1"/>
          </p:cNvPicPr>
          <p:nvPr/>
        </p:nvPicPr>
        <p:blipFill>
          <a:blip r:embed="rId2"/>
          <a:stretch>
            <a:fillRect/>
          </a:stretch>
        </p:blipFill>
        <p:spPr>
          <a:xfrm>
            <a:off x="1120275" y="1735968"/>
            <a:ext cx="9951449" cy="2057556"/>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42341D31-6181-E274-F66D-430D6CCE0A0F}"/>
              </a:ext>
            </a:extLst>
          </p:cNvPr>
          <p:cNvSpPr txBox="1"/>
          <p:nvPr/>
        </p:nvSpPr>
        <p:spPr>
          <a:xfrm>
            <a:off x="2725782" y="4030931"/>
            <a:ext cx="6740434" cy="707886"/>
          </a:xfrm>
          <a:prstGeom prst="rect">
            <a:avLst/>
          </a:prstGeom>
          <a:noFill/>
        </p:spPr>
        <p:txBody>
          <a:bodyPr wrap="square" rtlCol="0">
            <a:spAutoFit/>
          </a:bodyPr>
          <a:lstStyle/>
          <a:p>
            <a:pPr algn="ctr"/>
            <a:r>
              <a:rPr lang="en-CA" sz="4000" dirty="0"/>
              <a:t>Video – Short Kick Interference</a:t>
            </a:r>
          </a:p>
        </p:txBody>
      </p:sp>
    </p:spTree>
    <p:extLst>
      <p:ext uri="{BB962C8B-B14F-4D97-AF65-F5344CB8AC3E}">
        <p14:creationId xmlns:p14="http://schemas.microsoft.com/office/powerpoint/2010/main" val="423970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B5B8C039-CA34-7DCC-6F4D-35D621156960}"/>
              </a:ext>
            </a:extLst>
          </p:cNvPr>
          <p:cNvSpPr>
            <a:spLocks noGrp="1"/>
          </p:cNvSpPr>
          <p:nvPr>
            <p:ph type="title"/>
          </p:nvPr>
        </p:nvSpPr>
        <p:spPr>
          <a:xfrm>
            <a:off x="838200" y="365127"/>
            <a:ext cx="10515600" cy="970283"/>
          </a:xfrm>
        </p:spPr>
        <p:txBody>
          <a:bodyPr>
            <a:normAutofit/>
          </a:bodyPr>
          <a:lstStyle/>
          <a:p>
            <a:pPr algn="ctr"/>
            <a:r>
              <a:rPr lang="fr-CA" sz="4400" dirty="0">
                <a:solidFill>
                  <a:schemeClr val="bg1"/>
                </a:solidFill>
              </a:rPr>
              <a:t>kick off – </a:t>
            </a:r>
            <a:r>
              <a:rPr lang="fr-CA" sz="4400" dirty="0" err="1">
                <a:solidFill>
                  <a:schemeClr val="bg1"/>
                </a:solidFill>
              </a:rPr>
              <a:t>squib</a:t>
            </a:r>
            <a:r>
              <a:rPr lang="fr-CA" sz="4400" dirty="0">
                <a:solidFill>
                  <a:schemeClr val="bg1"/>
                </a:solidFill>
              </a:rPr>
              <a:t> kick</a:t>
            </a:r>
          </a:p>
        </p:txBody>
      </p:sp>
      <p:sp>
        <p:nvSpPr>
          <p:cNvPr id="2" name="TextBox 1">
            <a:extLst>
              <a:ext uri="{FF2B5EF4-FFF2-40B4-BE49-F238E27FC236}">
                <a16:creationId xmlns:a16="http://schemas.microsoft.com/office/drawing/2014/main" id="{CEEE2A5C-2B7B-1029-B535-86D34D6E6F33}"/>
              </a:ext>
            </a:extLst>
          </p:cNvPr>
          <p:cNvSpPr txBox="1"/>
          <p:nvPr/>
        </p:nvSpPr>
        <p:spPr>
          <a:xfrm>
            <a:off x="2725783" y="2721114"/>
            <a:ext cx="6740434" cy="707886"/>
          </a:xfrm>
          <a:prstGeom prst="rect">
            <a:avLst/>
          </a:prstGeom>
          <a:noFill/>
        </p:spPr>
        <p:txBody>
          <a:bodyPr wrap="square" rtlCol="0">
            <a:spAutoFit/>
          </a:bodyPr>
          <a:lstStyle/>
          <a:p>
            <a:pPr algn="ctr"/>
            <a:r>
              <a:rPr lang="en-CA" sz="4000" dirty="0"/>
              <a:t>Video – Squib Kick</a:t>
            </a:r>
          </a:p>
        </p:txBody>
      </p:sp>
    </p:spTree>
    <p:extLst>
      <p:ext uri="{BB962C8B-B14F-4D97-AF65-F5344CB8AC3E}">
        <p14:creationId xmlns:p14="http://schemas.microsoft.com/office/powerpoint/2010/main" val="4212858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5C718D6-2068-B028-F910-401F40A89D90}"/>
              </a:ext>
            </a:extLst>
          </p:cNvPr>
          <p:cNvSpPr>
            <a:spLocks noGrp="1"/>
          </p:cNvSpPr>
          <p:nvPr>
            <p:ph type="title"/>
          </p:nvPr>
        </p:nvSpPr>
        <p:spPr>
          <a:xfrm>
            <a:off x="838200" y="92982"/>
            <a:ext cx="10515600" cy="970283"/>
          </a:xfrm>
        </p:spPr>
        <p:txBody>
          <a:bodyPr>
            <a:normAutofit/>
          </a:bodyPr>
          <a:lstStyle/>
          <a:p>
            <a:pPr algn="ctr"/>
            <a:r>
              <a:rPr lang="fr-CA" sz="4400" dirty="0">
                <a:solidFill>
                  <a:schemeClr val="bg1"/>
                </a:solidFill>
              </a:rPr>
              <a:t>punting</a:t>
            </a:r>
          </a:p>
        </p:txBody>
      </p:sp>
      <p:pic>
        <p:nvPicPr>
          <p:cNvPr id="2050" name="Picture 2" descr="10 tips to keep the punt team on high alert">
            <a:extLst>
              <a:ext uri="{FF2B5EF4-FFF2-40B4-BE49-F238E27FC236}">
                <a16:creationId xmlns:a16="http://schemas.microsoft.com/office/drawing/2014/main" id="{E8504F87-C745-2526-6A66-D987E96B8E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980" y="1451882"/>
            <a:ext cx="8198040" cy="4317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603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dirty="0"/>
              <a:t>PUNT </a:t>
            </a:r>
            <a:r>
              <a:rPr lang="en-US" sz="4400" kern="1200" dirty="0">
                <a:solidFill>
                  <a:schemeClr val="bg1"/>
                </a:solidFill>
                <a:cs typeface="+mj-cs"/>
              </a:rPr>
              <a:t>responsibilities </a:t>
            </a:r>
            <a:r>
              <a:rPr lang="fr-CA" dirty="0"/>
              <a:t>– </a:t>
            </a:r>
            <a:r>
              <a:rPr lang="fr-CA" dirty="0" err="1"/>
              <a:t>Umpire</a:t>
            </a:r>
            <a:endParaRPr lang="fr-CA" dirty="0"/>
          </a:p>
        </p:txBody>
      </p:sp>
      <p:sp>
        <p:nvSpPr>
          <p:cNvPr id="4" name="Content Placeholder 4">
            <a:extLst>
              <a:ext uri="{FF2B5EF4-FFF2-40B4-BE49-F238E27FC236}">
                <a16:creationId xmlns:a16="http://schemas.microsoft.com/office/drawing/2014/main" id="{D06B0062-EF2D-4CD2-B793-5CDD6B100079}"/>
              </a:ext>
            </a:extLst>
          </p:cNvPr>
          <p:cNvSpPr>
            <a:spLocks noGrp="1"/>
          </p:cNvSpPr>
          <p:nvPr>
            <p:ph idx="1"/>
          </p:nvPr>
        </p:nvSpPr>
        <p:spPr/>
        <p:txBody>
          <a:bodyPr>
            <a:noAutofit/>
          </a:bodyPr>
          <a:lstStyle/>
          <a:p>
            <a:pPr marL="0" indent="0">
              <a:buNone/>
            </a:pPr>
            <a:endParaRPr lang="en-CA" sz="2399" dirty="0"/>
          </a:p>
          <a:p>
            <a:endParaRPr lang="en-CA" sz="2399" dirty="0"/>
          </a:p>
          <a:p>
            <a:endParaRPr lang="en-CA" sz="2399" dirty="0"/>
          </a:p>
          <a:p>
            <a:endParaRPr lang="en-CA" sz="2399" dirty="0"/>
          </a:p>
          <a:p>
            <a:endParaRPr lang="en-CA" sz="2399" dirty="0"/>
          </a:p>
          <a:p>
            <a:endParaRPr lang="en-CA" sz="2399" dirty="0"/>
          </a:p>
          <a:p>
            <a:endParaRPr lang="en-CA" sz="2399" dirty="0"/>
          </a:p>
          <a:p>
            <a:endParaRPr lang="en-CA" sz="2399" dirty="0"/>
          </a:p>
          <a:p>
            <a:endParaRPr lang="en-CA" sz="2399" dirty="0"/>
          </a:p>
          <a:p>
            <a:endParaRPr lang="en-CA" sz="2399" dirty="0"/>
          </a:p>
        </p:txBody>
      </p:sp>
      <p:sp>
        <p:nvSpPr>
          <p:cNvPr id="3" name="Content Placeholder 9">
            <a:extLst>
              <a:ext uri="{FF2B5EF4-FFF2-40B4-BE49-F238E27FC236}">
                <a16:creationId xmlns:a16="http://schemas.microsoft.com/office/drawing/2014/main" id="{1E204509-9D1C-8DCB-58B3-AE0E5822879A}"/>
              </a:ext>
            </a:extLst>
          </p:cNvPr>
          <p:cNvSpPr txBox="1">
            <a:spLocks/>
          </p:cNvSpPr>
          <p:nvPr/>
        </p:nvSpPr>
        <p:spPr>
          <a:xfrm>
            <a:off x="838200" y="1601037"/>
            <a:ext cx="8703365" cy="4044388"/>
          </a:xfrm>
          <a:prstGeom prst="rect">
            <a:avLst/>
          </a:prstGeom>
        </p:spPr>
        <p:txBody>
          <a:bodyPr vert="horz" lIns="91440" tIns="45720" rIns="91440" bIns="45720" rtlCol="0">
            <a:noAutofit/>
          </a:bodyPr>
          <a:lstStyle>
            <a:lvl1pPr marL="228587" indent="-228587" algn="l" defTabSz="914347" rtl="0" eaLnBrk="1" latinLnBrk="0" hangingPunct="1">
              <a:lnSpc>
                <a:spcPct val="90000"/>
              </a:lnSpc>
              <a:spcBef>
                <a:spcPts val="1000"/>
              </a:spcBef>
              <a:buFont typeface="Arial" panose="020B0604020202020204" pitchFamily="34" charset="0"/>
              <a:buChar char="•"/>
              <a:defRPr sz="2800" kern="1200">
                <a:solidFill>
                  <a:schemeClr val="tx1"/>
                </a:solidFill>
                <a:latin typeface="Hind Light" panose="02000000000000000000" pitchFamily="2" charset="0"/>
                <a:ea typeface="+mn-ea"/>
                <a:cs typeface="Hind Light" panose="02000000000000000000" pitchFamily="2" charset="0"/>
              </a:defRPr>
            </a:lvl1pPr>
            <a:lvl2pPr marL="685760" indent="-228587" algn="l" defTabSz="914347" rtl="0" eaLnBrk="1" latinLnBrk="0" hangingPunct="1">
              <a:lnSpc>
                <a:spcPct val="90000"/>
              </a:lnSpc>
              <a:spcBef>
                <a:spcPts val="500"/>
              </a:spcBef>
              <a:buFont typeface="Arial" panose="020B0604020202020204" pitchFamily="34" charset="0"/>
              <a:buChar char="•"/>
              <a:defRPr sz="2399" kern="1200">
                <a:solidFill>
                  <a:schemeClr val="tx1"/>
                </a:solidFill>
                <a:latin typeface="Hind Light" panose="02000000000000000000" pitchFamily="2" charset="0"/>
                <a:ea typeface="+mn-ea"/>
                <a:cs typeface="Hind Light" panose="02000000000000000000" pitchFamily="2" charset="0"/>
              </a:defRPr>
            </a:lvl2pPr>
            <a:lvl3pPr marL="1142934" indent="-228587" algn="l" defTabSz="914347" rtl="0" eaLnBrk="1" latinLnBrk="0" hangingPunct="1">
              <a:lnSpc>
                <a:spcPct val="90000"/>
              </a:lnSpc>
              <a:spcBef>
                <a:spcPts val="500"/>
              </a:spcBef>
              <a:buFont typeface="Arial" panose="020B0604020202020204" pitchFamily="34" charset="0"/>
              <a:buChar char="•"/>
              <a:defRPr sz="1999" kern="1200">
                <a:solidFill>
                  <a:schemeClr val="tx1"/>
                </a:solidFill>
                <a:latin typeface="Hind Light" panose="02000000000000000000" pitchFamily="2" charset="0"/>
                <a:ea typeface="+mn-ea"/>
                <a:cs typeface="Hind Light" panose="02000000000000000000" pitchFamily="2" charset="0"/>
              </a:defRPr>
            </a:lvl3pPr>
            <a:lvl4pPr marL="160010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Hind Light" panose="02000000000000000000" pitchFamily="2" charset="0"/>
                <a:ea typeface="+mn-ea"/>
                <a:cs typeface="Hind Light" panose="02000000000000000000" pitchFamily="2" charset="0"/>
              </a:defRPr>
            </a:lvl4pPr>
            <a:lvl5pPr marL="2057279"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Hind Light" panose="02000000000000000000" pitchFamily="2" charset="0"/>
                <a:ea typeface="+mn-ea"/>
                <a:cs typeface="Hind Light" panose="02000000000000000000" pitchFamily="2" charset="0"/>
              </a:defRPr>
            </a:lvl5pPr>
            <a:lvl6pPr marL="251445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62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800"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97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sz="2000" b="0" i="0" u="none" strike="noStrike" baseline="0" dirty="0">
                <a:solidFill>
                  <a:srgbClr val="000000"/>
                </a:solidFill>
                <a:latin typeface="Calibri" panose="020F0502020204030204" pitchFamily="34" charset="0"/>
                <a:cs typeface="Calibri" panose="020F0502020204030204" pitchFamily="34" charset="0"/>
              </a:rPr>
              <a:t>Deep 8 –12 yards outside &amp; 5 yards forward deepest returner </a:t>
            </a:r>
          </a:p>
          <a:p>
            <a:r>
              <a:rPr lang="en-US" sz="2000" dirty="0">
                <a:solidFill>
                  <a:srgbClr val="000000"/>
                </a:solidFill>
                <a:latin typeface="Calibri" panose="020F0502020204030204" pitchFamily="34" charset="0"/>
                <a:cs typeface="Calibri" panose="020F0502020204030204" pitchFamily="34" charset="0"/>
              </a:rPr>
              <a:t>Count the return team players</a:t>
            </a:r>
          </a:p>
          <a:p>
            <a:r>
              <a:rPr lang="en-US" sz="2000" b="0" i="0" u="none" strike="noStrike" baseline="0" dirty="0">
                <a:solidFill>
                  <a:srgbClr val="000000"/>
                </a:solidFill>
                <a:latin typeface="Calibri" panose="020F0502020204030204" pitchFamily="34" charset="0"/>
                <a:cs typeface="Calibri" panose="020F0502020204030204" pitchFamily="34" charset="0"/>
              </a:rPr>
              <a:t>Responsible for entire width of field (4 officials)</a:t>
            </a:r>
          </a:p>
          <a:p>
            <a:r>
              <a:rPr lang="en-US" sz="2000" b="0" i="0" u="none" strike="noStrike" baseline="0" dirty="0">
                <a:solidFill>
                  <a:srgbClr val="000000"/>
                </a:solidFill>
                <a:latin typeface="Calibri" panose="020F0502020204030204" pitchFamily="34" charset="0"/>
                <a:cs typeface="Calibri" panose="020F0502020204030204" pitchFamily="34" charset="0"/>
              </a:rPr>
              <a:t>Cover Goal Line and Dead ball line when threatened</a:t>
            </a:r>
          </a:p>
          <a:p>
            <a:r>
              <a:rPr lang="en-US" sz="2000" dirty="0">
                <a:solidFill>
                  <a:srgbClr val="000000"/>
                </a:solidFill>
                <a:latin typeface="Calibri" panose="020F0502020204030204" pitchFamily="34" charset="0"/>
                <a:cs typeface="Calibri" panose="020F0502020204030204" pitchFamily="34" charset="0"/>
              </a:rPr>
              <a:t>W</a:t>
            </a:r>
            <a:r>
              <a:rPr lang="en-US" sz="2000" b="0" i="0" u="none" strike="noStrike" baseline="0" dirty="0">
                <a:solidFill>
                  <a:srgbClr val="000000"/>
                </a:solidFill>
                <a:latin typeface="Calibri" panose="020F0502020204030204" pitchFamily="34" charset="0"/>
                <a:cs typeface="Calibri" panose="020F0502020204030204" pitchFamily="34" charset="0"/>
              </a:rPr>
              <a:t>atch blocking until ball arrives</a:t>
            </a:r>
          </a:p>
          <a:p>
            <a:r>
              <a:rPr lang="en-US" sz="2000" b="0" i="0" u="none" strike="noStrike" baseline="0" dirty="0">
                <a:solidFill>
                  <a:srgbClr val="000000"/>
                </a:solidFill>
                <a:latin typeface="Calibri" panose="020F0502020204030204" pitchFamily="34" charset="0"/>
                <a:cs typeface="Calibri" panose="020F0502020204030204" pitchFamily="34" charset="0"/>
              </a:rPr>
              <a:t>Rule on restraining zone (no yards)</a:t>
            </a:r>
          </a:p>
          <a:p>
            <a:r>
              <a:rPr lang="en-US" sz="2000" b="0" i="0" u="none" strike="noStrike" baseline="0" dirty="0">
                <a:solidFill>
                  <a:srgbClr val="000000"/>
                </a:solidFill>
                <a:latin typeface="Calibri" panose="020F0502020204030204" pitchFamily="34" charset="0"/>
                <a:cs typeface="Calibri" panose="020F0502020204030204" pitchFamily="34" charset="0"/>
              </a:rPr>
              <a:t>Know Point of Possession</a:t>
            </a:r>
          </a:p>
          <a:p>
            <a:r>
              <a:rPr lang="en-US" sz="2000" b="0" i="0" u="none" strike="noStrike" baseline="0" dirty="0">
                <a:solidFill>
                  <a:srgbClr val="000000"/>
                </a:solidFill>
                <a:latin typeface="Calibri" panose="020F0502020204030204" pitchFamily="34" charset="0"/>
                <a:cs typeface="Calibri" panose="020F0502020204030204" pitchFamily="34" charset="0"/>
              </a:rPr>
              <a:t>Rule on dead ball - goal post in flight </a:t>
            </a:r>
          </a:p>
          <a:p>
            <a:r>
              <a:rPr lang="en-US" sz="2000" b="0" i="0" u="none" strike="noStrike" baseline="0" dirty="0">
                <a:solidFill>
                  <a:srgbClr val="000000"/>
                </a:solidFill>
                <a:latin typeface="Calibri" panose="020F0502020204030204" pitchFamily="34" charset="0"/>
                <a:cs typeface="Calibri" panose="020F0502020204030204" pitchFamily="34" charset="0"/>
              </a:rPr>
              <a:t>Rule on ball out of bounds</a:t>
            </a:r>
          </a:p>
        </p:txBody>
      </p:sp>
    </p:spTree>
    <p:extLst>
      <p:ext uri="{BB962C8B-B14F-4D97-AF65-F5344CB8AC3E}">
        <p14:creationId xmlns:p14="http://schemas.microsoft.com/office/powerpoint/2010/main" val="1929350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dirty="0"/>
              <a:t>PUNT </a:t>
            </a:r>
            <a:r>
              <a:rPr lang="en-US" sz="4400" kern="1200" dirty="0">
                <a:solidFill>
                  <a:schemeClr val="bg1"/>
                </a:solidFill>
                <a:cs typeface="+mj-cs"/>
              </a:rPr>
              <a:t>responsibilities</a:t>
            </a:r>
            <a:r>
              <a:rPr lang="fr-CA" dirty="0"/>
              <a:t> – LS official</a:t>
            </a:r>
          </a:p>
        </p:txBody>
      </p:sp>
      <p:sp>
        <p:nvSpPr>
          <p:cNvPr id="4" name="Content Placeholder 4">
            <a:extLst>
              <a:ext uri="{FF2B5EF4-FFF2-40B4-BE49-F238E27FC236}">
                <a16:creationId xmlns:a16="http://schemas.microsoft.com/office/drawing/2014/main" id="{D06B0062-EF2D-4CD2-B793-5CDD6B100079}"/>
              </a:ext>
            </a:extLst>
          </p:cNvPr>
          <p:cNvSpPr>
            <a:spLocks noGrp="1"/>
          </p:cNvSpPr>
          <p:nvPr>
            <p:ph idx="1"/>
          </p:nvPr>
        </p:nvSpPr>
        <p:spPr/>
        <p:txBody>
          <a:bodyPr>
            <a:noAutofit/>
          </a:bodyPr>
          <a:lstStyle/>
          <a:p>
            <a:pPr marL="0" indent="0">
              <a:buNone/>
            </a:pPr>
            <a:endParaRPr lang="en-CA" sz="2399" dirty="0"/>
          </a:p>
          <a:p>
            <a:endParaRPr lang="en-CA" sz="2399" dirty="0"/>
          </a:p>
          <a:p>
            <a:endParaRPr lang="en-CA" sz="2399" dirty="0"/>
          </a:p>
          <a:p>
            <a:endParaRPr lang="en-CA" sz="2399" dirty="0"/>
          </a:p>
          <a:p>
            <a:endParaRPr lang="en-CA" sz="2399" dirty="0"/>
          </a:p>
          <a:p>
            <a:endParaRPr lang="en-CA" sz="2399" dirty="0"/>
          </a:p>
          <a:p>
            <a:endParaRPr lang="en-CA" sz="2399" dirty="0"/>
          </a:p>
          <a:p>
            <a:endParaRPr lang="en-CA" sz="2399" dirty="0"/>
          </a:p>
          <a:p>
            <a:endParaRPr lang="en-CA" sz="2399" dirty="0"/>
          </a:p>
          <a:p>
            <a:endParaRPr lang="en-CA" sz="2399" dirty="0"/>
          </a:p>
        </p:txBody>
      </p:sp>
      <p:sp>
        <p:nvSpPr>
          <p:cNvPr id="3" name="Content Placeholder 9">
            <a:extLst>
              <a:ext uri="{FF2B5EF4-FFF2-40B4-BE49-F238E27FC236}">
                <a16:creationId xmlns:a16="http://schemas.microsoft.com/office/drawing/2014/main" id="{1E204509-9D1C-8DCB-58B3-AE0E5822879A}"/>
              </a:ext>
            </a:extLst>
          </p:cNvPr>
          <p:cNvSpPr txBox="1">
            <a:spLocks/>
          </p:cNvSpPr>
          <p:nvPr/>
        </p:nvSpPr>
        <p:spPr>
          <a:xfrm>
            <a:off x="838201" y="1601037"/>
            <a:ext cx="6795052" cy="4044388"/>
          </a:xfrm>
          <a:prstGeom prst="rect">
            <a:avLst/>
          </a:prstGeom>
        </p:spPr>
        <p:txBody>
          <a:bodyPr vert="horz" lIns="91440" tIns="45720" rIns="91440" bIns="45720" rtlCol="0">
            <a:noAutofit/>
          </a:bodyPr>
          <a:lstStyle>
            <a:lvl1pPr marL="228587" indent="-228587" algn="l" defTabSz="914347" rtl="0" eaLnBrk="1" latinLnBrk="0" hangingPunct="1">
              <a:lnSpc>
                <a:spcPct val="90000"/>
              </a:lnSpc>
              <a:spcBef>
                <a:spcPts val="1000"/>
              </a:spcBef>
              <a:buFont typeface="Arial" panose="020B0604020202020204" pitchFamily="34" charset="0"/>
              <a:buChar char="•"/>
              <a:defRPr sz="2800" kern="1200">
                <a:solidFill>
                  <a:schemeClr val="tx1"/>
                </a:solidFill>
                <a:latin typeface="Hind Light" panose="02000000000000000000" pitchFamily="2" charset="0"/>
                <a:ea typeface="+mn-ea"/>
                <a:cs typeface="Hind Light" panose="02000000000000000000" pitchFamily="2" charset="0"/>
              </a:defRPr>
            </a:lvl1pPr>
            <a:lvl2pPr marL="685760" indent="-228587" algn="l" defTabSz="914347" rtl="0" eaLnBrk="1" latinLnBrk="0" hangingPunct="1">
              <a:lnSpc>
                <a:spcPct val="90000"/>
              </a:lnSpc>
              <a:spcBef>
                <a:spcPts val="500"/>
              </a:spcBef>
              <a:buFont typeface="Arial" panose="020B0604020202020204" pitchFamily="34" charset="0"/>
              <a:buChar char="•"/>
              <a:defRPr sz="2399" kern="1200">
                <a:solidFill>
                  <a:schemeClr val="tx1"/>
                </a:solidFill>
                <a:latin typeface="Hind Light" panose="02000000000000000000" pitchFamily="2" charset="0"/>
                <a:ea typeface="+mn-ea"/>
                <a:cs typeface="Hind Light" panose="02000000000000000000" pitchFamily="2" charset="0"/>
              </a:defRPr>
            </a:lvl2pPr>
            <a:lvl3pPr marL="1142934" indent="-228587" algn="l" defTabSz="914347" rtl="0" eaLnBrk="1" latinLnBrk="0" hangingPunct="1">
              <a:lnSpc>
                <a:spcPct val="90000"/>
              </a:lnSpc>
              <a:spcBef>
                <a:spcPts val="500"/>
              </a:spcBef>
              <a:buFont typeface="Arial" panose="020B0604020202020204" pitchFamily="34" charset="0"/>
              <a:buChar char="•"/>
              <a:defRPr sz="1999" kern="1200">
                <a:solidFill>
                  <a:schemeClr val="tx1"/>
                </a:solidFill>
                <a:latin typeface="Hind Light" panose="02000000000000000000" pitchFamily="2" charset="0"/>
                <a:ea typeface="+mn-ea"/>
                <a:cs typeface="Hind Light" panose="02000000000000000000" pitchFamily="2" charset="0"/>
              </a:defRPr>
            </a:lvl3pPr>
            <a:lvl4pPr marL="160010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Hind Light" panose="02000000000000000000" pitchFamily="2" charset="0"/>
                <a:ea typeface="+mn-ea"/>
                <a:cs typeface="Hind Light" panose="02000000000000000000" pitchFamily="2" charset="0"/>
              </a:defRPr>
            </a:lvl4pPr>
            <a:lvl5pPr marL="2057279"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Hind Light" panose="02000000000000000000" pitchFamily="2" charset="0"/>
                <a:ea typeface="+mn-ea"/>
                <a:cs typeface="Hind Light" panose="02000000000000000000" pitchFamily="2" charset="0"/>
              </a:defRPr>
            </a:lvl5pPr>
            <a:lvl6pPr marL="251445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62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800"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97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sz="2000" dirty="0">
                <a:solidFill>
                  <a:srgbClr val="000000"/>
                </a:solidFill>
                <a:latin typeface="Calibri" panose="020F0502020204030204" pitchFamily="34" charset="0"/>
                <a:cs typeface="Calibri" panose="020F0502020204030204" pitchFamily="34" charset="0"/>
              </a:rPr>
              <a:t>Remain at Line of Scrimmage</a:t>
            </a:r>
          </a:p>
          <a:p>
            <a:r>
              <a:rPr lang="en-US" sz="2000" dirty="0">
                <a:solidFill>
                  <a:srgbClr val="000000"/>
                </a:solidFill>
                <a:latin typeface="Calibri" panose="020F0502020204030204" pitchFamily="34" charset="0"/>
                <a:cs typeface="Calibri" panose="020F0502020204030204" pitchFamily="34" charset="0"/>
              </a:rPr>
              <a:t>Count respective team</a:t>
            </a:r>
          </a:p>
          <a:p>
            <a:r>
              <a:rPr lang="en-US" sz="2000" b="0" i="0" u="none" strike="noStrike" baseline="0" dirty="0">
                <a:solidFill>
                  <a:srgbClr val="000000"/>
                </a:solidFill>
                <a:latin typeface="Calibri" panose="020F0502020204030204" pitchFamily="34" charset="0"/>
                <a:cs typeface="Calibri" panose="020F0502020204030204" pitchFamily="34" charset="0"/>
              </a:rPr>
              <a:t>Watch for blocked/deflected kick</a:t>
            </a:r>
          </a:p>
          <a:p>
            <a:r>
              <a:rPr lang="en-US" sz="2000" b="0" i="0" u="none" strike="noStrike" baseline="0" dirty="0">
                <a:solidFill>
                  <a:srgbClr val="000000"/>
                </a:solidFill>
                <a:latin typeface="Calibri" panose="020F0502020204030204" pitchFamily="34" charset="0"/>
                <a:cs typeface="Calibri" panose="020F0502020204030204" pitchFamily="34" charset="0"/>
              </a:rPr>
              <a:t>Be alert for “fake” or broken plays</a:t>
            </a:r>
          </a:p>
          <a:p>
            <a:r>
              <a:rPr lang="en-US" sz="2000" b="0" i="0" u="none" strike="noStrike" baseline="0" dirty="0">
                <a:solidFill>
                  <a:srgbClr val="000000"/>
                </a:solidFill>
                <a:latin typeface="Calibri" panose="020F0502020204030204" pitchFamily="34" charset="0"/>
                <a:cs typeface="Calibri" panose="020F0502020204030204" pitchFamily="34" charset="0"/>
              </a:rPr>
              <a:t>Move after ball crosses Line of Scrimmage</a:t>
            </a:r>
          </a:p>
          <a:p>
            <a:r>
              <a:rPr lang="en-US" sz="2000" b="0" i="0" u="none" strike="noStrike" baseline="0" dirty="0">
                <a:solidFill>
                  <a:srgbClr val="000000"/>
                </a:solidFill>
                <a:latin typeface="Calibri" panose="020F0502020204030204" pitchFamily="34" charset="0"/>
                <a:cs typeface="Calibri" panose="020F0502020204030204" pitchFamily="34" charset="0"/>
              </a:rPr>
              <a:t>Watch blocking in front of or beyond ball carrier</a:t>
            </a:r>
          </a:p>
          <a:p>
            <a:r>
              <a:rPr lang="en-US" sz="2000" b="0" i="0" u="none" strike="noStrike" baseline="0" dirty="0">
                <a:solidFill>
                  <a:srgbClr val="000000"/>
                </a:solidFill>
                <a:latin typeface="Calibri" panose="020F0502020204030204" pitchFamily="34" charset="0"/>
                <a:cs typeface="Calibri" panose="020F0502020204030204" pitchFamily="34" charset="0"/>
              </a:rPr>
              <a:t>Be prepared to help at Goal line and with ball kicked out of bounds</a:t>
            </a:r>
          </a:p>
        </p:txBody>
      </p:sp>
      <p:pic>
        <p:nvPicPr>
          <p:cNvPr id="6" name="Picture 5">
            <a:extLst>
              <a:ext uri="{FF2B5EF4-FFF2-40B4-BE49-F238E27FC236}">
                <a16:creationId xmlns:a16="http://schemas.microsoft.com/office/drawing/2014/main" id="{63ED395B-A8D3-3C51-6637-B8E399051A90}"/>
              </a:ext>
            </a:extLst>
          </p:cNvPr>
          <p:cNvPicPr>
            <a:picLocks noChangeAspect="1"/>
          </p:cNvPicPr>
          <p:nvPr/>
        </p:nvPicPr>
        <p:blipFill rotWithShape="1">
          <a:blip r:embed="rId3"/>
          <a:srcRect l="50000" t="43255"/>
          <a:stretch/>
        </p:blipFill>
        <p:spPr>
          <a:xfrm>
            <a:off x="7633253" y="2127810"/>
            <a:ext cx="4383995" cy="2990841"/>
          </a:xfrm>
          <a:prstGeom prst="rect">
            <a:avLst/>
          </a:prstGeom>
        </p:spPr>
      </p:pic>
    </p:spTree>
    <p:extLst>
      <p:ext uri="{BB962C8B-B14F-4D97-AF65-F5344CB8AC3E}">
        <p14:creationId xmlns:p14="http://schemas.microsoft.com/office/powerpoint/2010/main" val="2790728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dirty="0"/>
              <a:t>PUNT </a:t>
            </a:r>
            <a:r>
              <a:rPr lang="en-US" sz="4400" kern="1200" dirty="0">
                <a:solidFill>
                  <a:schemeClr val="bg1"/>
                </a:solidFill>
                <a:cs typeface="+mj-cs"/>
              </a:rPr>
              <a:t>responsibilities – No Yards</a:t>
            </a:r>
            <a:endParaRPr lang="fr-CA" dirty="0"/>
          </a:p>
        </p:txBody>
      </p:sp>
      <p:sp>
        <p:nvSpPr>
          <p:cNvPr id="4" name="TextBox 3">
            <a:extLst>
              <a:ext uri="{FF2B5EF4-FFF2-40B4-BE49-F238E27FC236}">
                <a16:creationId xmlns:a16="http://schemas.microsoft.com/office/drawing/2014/main" id="{0C90702E-CF35-EA79-D4C7-4A0E9C9BF6C4}"/>
              </a:ext>
            </a:extLst>
          </p:cNvPr>
          <p:cNvSpPr txBox="1"/>
          <p:nvPr/>
        </p:nvSpPr>
        <p:spPr>
          <a:xfrm>
            <a:off x="2725783" y="2721114"/>
            <a:ext cx="6740434" cy="707886"/>
          </a:xfrm>
          <a:prstGeom prst="rect">
            <a:avLst/>
          </a:prstGeom>
          <a:noFill/>
        </p:spPr>
        <p:txBody>
          <a:bodyPr wrap="square" rtlCol="0">
            <a:spAutoFit/>
          </a:bodyPr>
          <a:lstStyle/>
          <a:p>
            <a:pPr algn="ctr"/>
            <a:r>
              <a:rPr lang="en-CA" sz="4000" dirty="0"/>
              <a:t>Video – Punt Responsibilities</a:t>
            </a:r>
          </a:p>
        </p:txBody>
      </p:sp>
    </p:spTree>
    <p:extLst>
      <p:ext uri="{BB962C8B-B14F-4D97-AF65-F5344CB8AC3E}">
        <p14:creationId xmlns:p14="http://schemas.microsoft.com/office/powerpoint/2010/main" val="1326495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Punt Responsibilities - No Yards</a:t>
            </a:r>
          </a:p>
        </p:txBody>
      </p:sp>
      <p:sp>
        <p:nvSpPr>
          <p:cNvPr id="6" name="TextBox 5">
            <a:extLst>
              <a:ext uri="{FF2B5EF4-FFF2-40B4-BE49-F238E27FC236}">
                <a16:creationId xmlns:a16="http://schemas.microsoft.com/office/drawing/2014/main" id="{40299C32-A98D-8700-311E-1EA3919C0DEB}"/>
              </a:ext>
            </a:extLst>
          </p:cNvPr>
          <p:cNvSpPr txBox="1"/>
          <p:nvPr/>
        </p:nvSpPr>
        <p:spPr>
          <a:xfrm>
            <a:off x="2725783" y="2721114"/>
            <a:ext cx="6740434" cy="707886"/>
          </a:xfrm>
          <a:prstGeom prst="rect">
            <a:avLst/>
          </a:prstGeom>
          <a:noFill/>
        </p:spPr>
        <p:txBody>
          <a:bodyPr wrap="square" rtlCol="0">
            <a:spAutoFit/>
          </a:bodyPr>
          <a:lstStyle/>
          <a:p>
            <a:pPr algn="ctr"/>
            <a:r>
              <a:rPr lang="en-CA" sz="4000" dirty="0"/>
              <a:t>Video – Punt-No Yards</a:t>
            </a:r>
          </a:p>
        </p:txBody>
      </p:sp>
    </p:spTree>
    <p:extLst>
      <p:ext uri="{BB962C8B-B14F-4D97-AF65-F5344CB8AC3E}">
        <p14:creationId xmlns:p14="http://schemas.microsoft.com/office/powerpoint/2010/main" val="3970200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B5B8C039-CA34-7DCC-6F4D-35D621156960}"/>
              </a:ext>
            </a:extLst>
          </p:cNvPr>
          <p:cNvSpPr>
            <a:spLocks noGrp="1"/>
          </p:cNvSpPr>
          <p:nvPr>
            <p:ph type="title"/>
          </p:nvPr>
        </p:nvSpPr>
        <p:spPr>
          <a:xfrm>
            <a:off x="838200" y="365127"/>
            <a:ext cx="10515600" cy="970283"/>
          </a:xfrm>
        </p:spPr>
        <p:txBody>
          <a:bodyPr>
            <a:normAutofit/>
          </a:bodyPr>
          <a:lstStyle/>
          <a:p>
            <a:pPr algn="ctr"/>
            <a:r>
              <a:rPr lang="fr-CA" sz="4400" dirty="0">
                <a:solidFill>
                  <a:schemeClr val="bg1"/>
                </a:solidFill>
              </a:rPr>
              <a:t>SHORT KICK INTO GROUP</a:t>
            </a:r>
          </a:p>
        </p:txBody>
      </p:sp>
      <p:sp>
        <p:nvSpPr>
          <p:cNvPr id="3" name="TextBox 2">
            <a:extLst>
              <a:ext uri="{FF2B5EF4-FFF2-40B4-BE49-F238E27FC236}">
                <a16:creationId xmlns:a16="http://schemas.microsoft.com/office/drawing/2014/main" id="{27111A68-BFFC-65A7-0FFD-C86D4EA58F94}"/>
              </a:ext>
            </a:extLst>
          </p:cNvPr>
          <p:cNvSpPr txBox="1"/>
          <p:nvPr/>
        </p:nvSpPr>
        <p:spPr>
          <a:xfrm>
            <a:off x="2725783" y="2721114"/>
            <a:ext cx="6740434" cy="707886"/>
          </a:xfrm>
          <a:prstGeom prst="rect">
            <a:avLst/>
          </a:prstGeom>
          <a:noFill/>
        </p:spPr>
        <p:txBody>
          <a:bodyPr wrap="square" rtlCol="0">
            <a:spAutoFit/>
          </a:bodyPr>
          <a:lstStyle/>
          <a:p>
            <a:pPr algn="ctr"/>
            <a:r>
              <a:rPr lang="en-CA" sz="4000" dirty="0"/>
              <a:t>Video – Short Punt into a group</a:t>
            </a:r>
          </a:p>
        </p:txBody>
      </p:sp>
    </p:spTree>
    <p:extLst>
      <p:ext uri="{BB962C8B-B14F-4D97-AF65-F5344CB8AC3E}">
        <p14:creationId xmlns:p14="http://schemas.microsoft.com/office/powerpoint/2010/main" val="3297198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Click="0" advTm="0">
        <p159:morph option="byObject"/>
      </p:transition>
    </mc:Choice>
    <mc:Fallback xmlns="">
      <p:transition advClick="0"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B5B8C039-CA34-7DCC-6F4D-35D621156960}"/>
              </a:ext>
            </a:extLst>
          </p:cNvPr>
          <p:cNvSpPr>
            <a:spLocks noGrp="1"/>
          </p:cNvSpPr>
          <p:nvPr>
            <p:ph type="title"/>
          </p:nvPr>
        </p:nvSpPr>
        <p:spPr>
          <a:xfrm>
            <a:off x="838200" y="365127"/>
            <a:ext cx="10515600" cy="970283"/>
          </a:xfrm>
        </p:spPr>
        <p:txBody>
          <a:bodyPr>
            <a:normAutofit/>
          </a:bodyPr>
          <a:lstStyle/>
          <a:p>
            <a:pPr algn="ctr"/>
            <a:r>
              <a:rPr lang="fr-CA" sz="4400" dirty="0">
                <a:solidFill>
                  <a:schemeClr val="bg1"/>
                </a:solidFill>
              </a:rPr>
              <a:t>SHORT KICK not in to group</a:t>
            </a:r>
          </a:p>
        </p:txBody>
      </p:sp>
      <p:sp>
        <p:nvSpPr>
          <p:cNvPr id="2" name="TextBox 1">
            <a:extLst>
              <a:ext uri="{FF2B5EF4-FFF2-40B4-BE49-F238E27FC236}">
                <a16:creationId xmlns:a16="http://schemas.microsoft.com/office/drawing/2014/main" id="{3F35ADB8-9644-93A1-6DBF-032BA470F23E}"/>
              </a:ext>
            </a:extLst>
          </p:cNvPr>
          <p:cNvSpPr txBox="1"/>
          <p:nvPr/>
        </p:nvSpPr>
        <p:spPr>
          <a:xfrm>
            <a:off x="2725783" y="2721114"/>
            <a:ext cx="6740434" cy="707886"/>
          </a:xfrm>
          <a:prstGeom prst="rect">
            <a:avLst/>
          </a:prstGeom>
          <a:noFill/>
        </p:spPr>
        <p:txBody>
          <a:bodyPr wrap="square" rtlCol="0">
            <a:spAutoFit/>
          </a:bodyPr>
          <a:lstStyle/>
          <a:p>
            <a:pPr algn="ctr"/>
            <a:r>
              <a:rPr lang="en-CA" sz="4000" dirty="0"/>
              <a:t>Video – Short Punt into a group</a:t>
            </a:r>
          </a:p>
        </p:txBody>
      </p:sp>
    </p:spTree>
    <p:extLst>
      <p:ext uri="{BB962C8B-B14F-4D97-AF65-F5344CB8AC3E}">
        <p14:creationId xmlns:p14="http://schemas.microsoft.com/office/powerpoint/2010/main" val="2842606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5C718D6-2068-B028-F910-401F40A89D90}"/>
              </a:ext>
            </a:extLst>
          </p:cNvPr>
          <p:cNvSpPr>
            <a:spLocks noGrp="1"/>
          </p:cNvSpPr>
          <p:nvPr>
            <p:ph type="title"/>
          </p:nvPr>
        </p:nvSpPr>
        <p:spPr>
          <a:xfrm>
            <a:off x="838200" y="92982"/>
            <a:ext cx="10515600" cy="970283"/>
          </a:xfrm>
        </p:spPr>
        <p:txBody>
          <a:bodyPr>
            <a:normAutofit/>
          </a:bodyPr>
          <a:lstStyle/>
          <a:p>
            <a:pPr algn="ctr"/>
            <a:r>
              <a:rPr lang="fr-CA" sz="4400" dirty="0">
                <a:solidFill>
                  <a:schemeClr val="bg1"/>
                </a:solidFill>
              </a:rPr>
              <a:t>kickoff</a:t>
            </a:r>
          </a:p>
        </p:txBody>
      </p:sp>
      <p:sp>
        <p:nvSpPr>
          <p:cNvPr id="5" name="TextBox 4">
            <a:extLst>
              <a:ext uri="{FF2B5EF4-FFF2-40B4-BE49-F238E27FC236}">
                <a16:creationId xmlns:a16="http://schemas.microsoft.com/office/drawing/2014/main" id="{3E5FB402-0A7A-7576-D449-80CB4CAB870A}"/>
              </a:ext>
            </a:extLst>
          </p:cNvPr>
          <p:cNvSpPr txBox="1"/>
          <p:nvPr/>
        </p:nvSpPr>
        <p:spPr>
          <a:xfrm>
            <a:off x="2725783" y="2721114"/>
            <a:ext cx="6740434" cy="707886"/>
          </a:xfrm>
          <a:prstGeom prst="rect">
            <a:avLst/>
          </a:prstGeom>
          <a:noFill/>
        </p:spPr>
        <p:txBody>
          <a:bodyPr wrap="square" rtlCol="0">
            <a:spAutoFit/>
          </a:bodyPr>
          <a:lstStyle/>
          <a:p>
            <a:pPr algn="ctr"/>
            <a:r>
              <a:rPr lang="en-CA" sz="4000" dirty="0"/>
              <a:t>Video – KO into EZ</a:t>
            </a:r>
          </a:p>
        </p:txBody>
      </p:sp>
    </p:spTree>
    <p:extLst>
      <p:ext uri="{BB962C8B-B14F-4D97-AF65-F5344CB8AC3E}">
        <p14:creationId xmlns:p14="http://schemas.microsoft.com/office/powerpoint/2010/main" val="2853005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B5B8C039-CA34-7DCC-6F4D-35D621156960}"/>
              </a:ext>
            </a:extLst>
          </p:cNvPr>
          <p:cNvSpPr>
            <a:spLocks noGrp="1"/>
          </p:cNvSpPr>
          <p:nvPr>
            <p:ph type="title"/>
          </p:nvPr>
        </p:nvSpPr>
        <p:spPr>
          <a:xfrm>
            <a:off x="838200" y="365127"/>
            <a:ext cx="10515600" cy="970283"/>
          </a:xfrm>
        </p:spPr>
        <p:txBody>
          <a:bodyPr>
            <a:normAutofit/>
          </a:bodyPr>
          <a:lstStyle/>
          <a:p>
            <a:pPr algn="ctr"/>
            <a:r>
              <a:rPr lang="fr-CA" sz="4400" dirty="0">
                <a:solidFill>
                  <a:schemeClr val="bg1"/>
                </a:solidFill>
              </a:rPr>
              <a:t>PUNT RETURN - ILLEGAL BLOCK</a:t>
            </a:r>
          </a:p>
        </p:txBody>
      </p:sp>
      <p:sp>
        <p:nvSpPr>
          <p:cNvPr id="3" name="TextBox 2">
            <a:extLst>
              <a:ext uri="{FF2B5EF4-FFF2-40B4-BE49-F238E27FC236}">
                <a16:creationId xmlns:a16="http://schemas.microsoft.com/office/drawing/2014/main" id="{20DE11A1-6349-CB4C-DB41-4F86029F369D}"/>
              </a:ext>
            </a:extLst>
          </p:cNvPr>
          <p:cNvSpPr txBox="1"/>
          <p:nvPr/>
        </p:nvSpPr>
        <p:spPr>
          <a:xfrm>
            <a:off x="2725783" y="2721114"/>
            <a:ext cx="6740434" cy="707886"/>
          </a:xfrm>
          <a:prstGeom prst="rect">
            <a:avLst/>
          </a:prstGeom>
          <a:noFill/>
        </p:spPr>
        <p:txBody>
          <a:bodyPr wrap="square" rtlCol="0">
            <a:spAutoFit/>
          </a:bodyPr>
          <a:lstStyle/>
          <a:p>
            <a:pPr algn="ctr"/>
            <a:r>
              <a:rPr lang="en-CA" sz="4000" dirty="0"/>
              <a:t>Video – Illegal Block on Return</a:t>
            </a:r>
          </a:p>
        </p:txBody>
      </p:sp>
    </p:spTree>
    <p:extLst>
      <p:ext uri="{BB962C8B-B14F-4D97-AF65-F5344CB8AC3E}">
        <p14:creationId xmlns:p14="http://schemas.microsoft.com/office/powerpoint/2010/main" val="3380185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alhoun era kicks off with 34-3 win">
            <a:extLst>
              <a:ext uri="{FF2B5EF4-FFF2-40B4-BE49-F238E27FC236}">
                <a16:creationId xmlns:a16="http://schemas.microsoft.com/office/drawing/2014/main" id="{A586B35E-AC7B-E083-7E30-CA02116432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1209" y="1382232"/>
            <a:ext cx="6849582" cy="4549538"/>
          </a:xfrm>
          <a:prstGeom prst="rect">
            <a:avLst/>
          </a:prstGeom>
          <a:noFill/>
          <a:extLst>
            <a:ext uri="{909E8E84-426E-40DD-AFC4-6F175D3DCCD1}">
              <a14:hiddenFill xmlns:a14="http://schemas.microsoft.com/office/drawing/2010/main">
                <a:solidFill>
                  <a:srgbClr val="FFFFFF"/>
                </a:solidFill>
              </a14:hiddenFill>
            </a:ext>
          </a:extLst>
        </p:spPr>
      </p:pic>
      <p:sp>
        <p:nvSpPr>
          <p:cNvPr id="4" name="Titre 1">
            <a:extLst>
              <a:ext uri="{FF2B5EF4-FFF2-40B4-BE49-F238E27FC236}">
                <a16:creationId xmlns:a16="http://schemas.microsoft.com/office/drawing/2014/main" id="{7AF66287-382D-7165-CE7C-0764AB5CD204}"/>
              </a:ext>
            </a:extLst>
          </p:cNvPr>
          <p:cNvSpPr>
            <a:spLocks noGrp="1"/>
          </p:cNvSpPr>
          <p:nvPr>
            <p:ph type="title"/>
          </p:nvPr>
        </p:nvSpPr>
        <p:spPr>
          <a:xfrm>
            <a:off x="838200" y="92982"/>
            <a:ext cx="10515600" cy="970283"/>
          </a:xfrm>
        </p:spPr>
        <p:txBody>
          <a:bodyPr>
            <a:normAutofit/>
          </a:bodyPr>
          <a:lstStyle/>
          <a:p>
            <a:pPr algn="ctr"/>
            <a:r>
              <a:rPr lang="fr-CA" sz="4400" dirty="0">
                <a:solidFill>
                  <a:schemeClr val="bg1"/>
                </a:solidFill>
              </a:rPr>
              <a:t>FIELD GOAL / CONVERT</a:t>
            </a:r>
          </a:p>
        </p:txBody>
      </p:sp>
    </p:spTree>
    <p:extLst>
      <p:ext uri="{BB962C8B-B14F-4D97-AF65-F5344CB8AC3E}">
        <p14:creationId xmlns:p14="http://schemas.microsoft.com/office/powerpoint/2010/main" val="3450445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dirty="0"/>
              <a:t>FIELD GOAL INSIDE 10 YARDS</a:t>
            </a:r>
          </a:p>
        </p:txBody>
      </p:sp>
      <p:sp>
        <p:nvSpPr>
          <p:cNvPr id="10" name="Content Placeholder 4">
            <a:extLst>
              <a:ext uri="{FF2B5EF4-FFF2-40B4-BE49-F238E27FC236}">
                <a16:creationId xmlns:a16="http://schemas.microsoft.com/office/drawing/2014/main" id="{96757839-EA7C-2C35-8997-4C1868006357}"/>
              </a:ext>
            </a:extLst>
          </p:cNvPr>
          <p:cNvSpPr>
            <a:spLocks noGrp="1"/>
          </p:cNvSpPr>
          <p:nvPr>
            <p:ph idx="1"/>
          </p:nvPr>
        </p:nvSpPr>
        <p:spPr>
          <a:xfrm>
            <a:off x="210954" y="1400175"/>
            <a:ext cx="2713428" cy="4956174"/>
          </a:xfrm>
        </p:spPr>
        <p:txBody>
          <a:bodyPr vert="horz" lIns="91440" tIns="45720" rIns="91440" bIns="45720" rtlCol="0">
            <a:noAutofit/>
          </a:bodyPr>
          <a:lstStyle/>
          <a:p>
            <a:pPr marL="228600" indent="0">
              <a:lnSpc>
                <a:spcPct val="110000"/>
              </a:lnSpc>
              <a:buNone/>
            </a:pPr>
            <a:r>
              <a:rPr lang="en-US" sz="2400" b="1" dirty="0"/>
              <a:t>FREE</a:t>
            </a:r>
          </a:p>
          <a:p>
            <a:pPr indent="0">
              <a:lnSpc>
                <a:spcPct val="110000"/>
              </a:lnSpc>
              <a:buNone/>
            </a:pPr>
            <a:endParaRPr lang="en-US" sz="2000" dirty="0"/>
          </a:p>
          <a:p>
            <a:pPr indent="0">
              <a:lnSpc>
                <a:spcPct val="110000"/>
              </a:lnSpc>
              <a:buNone/>
            </a:pPr>
            <a:r>
              <a:rPr lang="en-US" sz="2000" dirty="0"/>
              <a:t>Decide if you have the HOLDER/KICKER or the LOS action.</a:t>
            </a:r>
          </a:p>
          <a:p>
            <a:pPr indent="0">
              <a:lnSpc>
                <a:spcPct val="110000"/>
              </a:lnSpc>
              <a:buNone/>
            </a:pPr>
            <a:r>
              <a:rPr lang="en-US" sz="2000" dirty="0"/>
              <a:t>Signal to your partner.</a:t>
            </a:r>
          </a:p>
          <a:p>
            <a:pPr indent="0">
              <a:lnSpc>
                <a:spcPct val="110000"/>
              </a:lnSpc>
              <a:buNone/>
            </a:pPr>
            <a:r>
              <a:rPr lang="en-US" sz="2000" dirty="0"/>
              <a:t>Once ball is kicked, head to goal line.</a:t>
            </a:r>
          </a:p>
        </p:txBody>
      </p:sp>
      <p:pic>
        <p:nvPicPr>
          <p:cNvPr id="3" name="Picture 2">
            <a:extLst>
              <a:ext uri="{FF2B5EF4-FFF2-40B4-BE49-F238E27FC236}">
                <a16:creationId xmlns:a16="http://schemas.microsoft.com/office/drawing/2014/main" id="{C891D33B-3577-25AD-6B79-712378190F67}"/>
              </a:ext>
            </a:extLst>
          </p:cNvPr>
          <p:cNvPicPr>
            <a:picLocks noChangeAspect="1"/>
          </p:cNvPicPr>
          <p:nvPr/>
        </p:nvPicPr>
        <p:blipFill>
          <a:blip r:embed="rId3"/>
          <a:stretch>
            <a:fillRect/>
          </a:stretch>
        </p:blipFill>
        <p:spPr>
          <a:xfrm>
            <a:off x="3588887" y="1567823"/>
            <a:ext cx="8382727" cy="2725148"/>
          </a:xfrm>
          <a:prstGeom prst="rect">
            <a:avLst/>
          </a:prstGeom>
        </p:spPr>
      </p:pic>
      <p:sp>
        <p:nvSpPr>
          <p:cNvPr id="4" name="Content Placeholder 4">
            <a:extLst>
              <a:ext uri="{FF2B5EF4-FFF2-40B4-BE49-F238E27FC236}">
                <a16:creationId xmlns:a16="http://schemas.microsoft.com/office/drawing/2014/main" id="{0EB0E9BA-662B-995E-B671-65E2DF2DE86E}"/>
              </a:ext>
            </a:extLst>
          </p:cNvPr>
          <p:cNvSpPr txBox="1">
            <a:spLocks/>
          </p:cNvSpPr>
          <p:nvPr/>
        </p:nvSpPr>
        <p:spPr>
          <a:xfrm>
            <a:off x="3328424" y="4171594"/>
            <a:ext cx="8830913" cy="2174777"/>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274320" indent="0" algn="l" defTabSz="914400" rtl="0" eaLnBrk="1" latinLnBrk="0" hangingPunct="1">
              <a:lnSpc>
                <a:spcPct val="120000"/>
              </a:lnSpc>
              <a:spcBef>
                <a:spcPts val="500"/>
              </a:spcBef>
              <a:buSzPct val="87000"/>
              <a:buFontTx/>
              <a:buNone/>
              <a:defRPr sz="1800"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594360" indent="0" algn="l" defTabSz="914400" rtl="0" eaLnBrk="1" latinLnBrk="0" hangingPunct="1">
              <a:lnSpc>
                <a:spcPct val="120000"/>
              </a:lnSpc>
              <a:spcBef>
                <a:spcPts val="500"/>
              </a:spcBef>
              <a:buSzPct val="87000"/>
              <a:buFontTx/>
              <a:buNone/>
              <a:defRPr sz="1400"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10000"/>
              </a:lnSpc>
              <a:buNone/>
            </a:pPr>
            <a:r>
              <a:rPr lang="en-US" sz="2400" b="1" dirty="0">
                <a:latin typeface="Calibri" panose="020F0502020204030204" pitchFamily="34" charset="0"/>
                <a:cs typeface="Calibri" panose="020F0502020204030204" pitchFamily="34" charset="0"/>
              </a:rPr>
              <a:t>HELD</a:t>
            </a:r>
          </a:p>
          <a:p>
            <a:pPr indent="0">
              <a:lnSpc>
                <a:spcPct val="110000"/>
              </a:lnSpc>
              <a:buFont typeface="Arial" panose="020B0604020202020204" pitchFamily="34" charset="0"/>
              <a:buNone/>
            </a:pPr>
            <a:r>
              <a:rPr lang="en-US" dirty="0">
                <a:latin typeface="Calibri" panose="020F0502020204030204" pitchFamily="34" charset="0"/>
                <a:cs typeface="Calibri" panose="020F0502020204030204" pitchFamily="34" charset="0"/>
              </a:rPr>
              <a:t>Decide if you have the HOLDER/KICKER or the LOS action.</a:t>
            </a:r>
          </a:p>
          <a:p>
            <a:pPr indent="0">
              <a:lnSpc>
                <a:spcPct val="110000"/>
              </a:lnSpc>
              <a:buFont typeface="Arial" panose="020B0604020202020204" pitchFamily="34" charset="0"/>
              <a:buNone/>
            </a:pPr>
            <a:r>
              <a:rPr lang="en-US" dirty="0">
                <a:latin typeface="Calibri" panose="020F0502020204030204" pitchFamily="34" charset="0"/>
                <a:cs typeface="Calibri" panose="020F0502020204030204" pitchFamily="34" charset="0"/>
              </a:rPr>
              <a:t>Signal to your partner.</a:t>
            </a:r>
          </a:p>
          <a:p>
            <a:pPr indent="0">
              <a:lnSpc>
                <a:spcPct val="110000"/>
              </a:lnSpc>
              <a:buFont typeface="Arial" panose="020B0604020202020204" pitchFamily="34" charset="0"/>
              <a:buNone/>
            </a:pPr>
            <a:r>
              <a:rPr lang="en-US" dirty="0">
                <a:latin typeface="Calibri" panose="020F0502020204030204" pitchFamily="34" charset="0"/>
                <a:cs typeface="Calibri" panose="020F0502020204030204" pitchFamily="34" charset="0"/>
              </a:rPr>
              <a:t>Once ball is kicked, stay put unless the goal line near your side is threatened.</a:t>
            </a:r>
          </a:p>
        </p:txBody>
      </p:sp>
    </p:spTree>
    <p:extLst>
      <p:ext uri="{BB962C8B-B14F-4D97-AF65-F5344CB8AC3E}">
        <p14:creationId xmlns:p14="http://schemas.microsoft.com/office/powerpoint/2010/main" val="179715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dirty="0"/>
              <a:t>FIELD GOAL INSIDE 10 YARDS</a:t>
            </a:r>
          </a:p>
        </p:txBody>
      </p:sp>
      <p:sp>
        <p:nvSpPr>
          <p:cNvPr id="4" name="TextBox 3">
            <a:extLst>
              <a:ext uri="{FF2B5EF4-FFF2-40B4-BE49-F238E27FC236}">
                <a16:creationId xmlns:a16="http://schemas.microsoft.com/office/drawing/2014/main" id="{0736B97D-6542-21FF-503D-A4FA85130A80}"/>
              </a:ext>
            </a:extLst>
          </p:cNvPr>
          <p:cNvSpPr txBox="1"/>
          <p:nvPr/>
        </p:nvSpPr>
        <p:spPr>
          <a:xfrm>
            <a:off x="2725783" y="2721114"/>
            <a:ext cx="6740434" cy="707886"/>
          </a:xfrm>
          <a:prstGeom prst="rect">
            <a:avLst/>
          </a:prstGeom>
          <a:noFill/>
        </p:spPr>
        <p:txBody>
          <a:bodyPr wrap="square" rtlCol="0">
            <a:spAutoFit/>
          </a:bodyPr>
          <a:lstStyle/>
          <a:p>
            <a:pPr algn="ctr"/>
            <a:r>
              <a:rPr lang="en-CA" sz="4000" dirty="0"/>
              <a:t>Video – </a:t>
            </a:r>
            <a:r>
              <a:rPr lang="en-CA" sz="4000"/>
              <a:t>FG Inside 10</a:t>
            </a:r>
            <a:endParaRPr lang="en-CA" sz="4000" dirty="0"/>
          </a:p>
        </p:txBody>
      </p:sp>
    </p:spTree>
    <p:extLst>
      <p:ext uri="{BB962C8B-B14F-4D97-AF65-F5344CB8AC3E}">
        <p14:creationId xmlns:p14="http://schemas.microsoft.com/office/powerpoint/2010/main" val="2157286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7D1A4-648E-A1D6-A1C1-1EA3BC9FB8C9}"/>
              </a:ext>
            </a:extLst>
          </p:cNvPr>
          <p:cNvSpPr>
            <a:spLocks noGrp="1"/>
          </p:cNvSpPr>
          <p:nvPr>
            <p:ph type="title"/>
          </p:nvPr>
        </p:nvSpPr>
        <p:spPr/>
        <p:txBody>
          <a:bodyPr/>
          <a:lstStyle/>
          <a:p>
            <a:r>
              <a:rPr lang="en-US" dirty="0" err="1"/>
              <a:t>Prekickoff</a:t>
            </a:r>
            <a:endParaRPr lang="en-US" dirty="0"/>
          </a:p>
        </p:txBody>
      </p:sp>
      <p:sp>
        <p:nvSpPr>
          <p:cNvPr id="3" name="Content Placeholder 2">
            <a:extLst>
              <a:ext uri="{FF2B5EF4-FFF2-40B4-BE49-F238E27FC236}">
                <a16:creationId xmlns:a16="http://schemas.microsoft.com/office/drawing/2014/main" id="{1CDED70A-3933-388C-7C1E-24BB450A2D9F}"/>
              </a:ext>
            </a:extLst>
          </p:cNvPr>
          <p:cNvSpPr>
            <a:spLocks noGrp="1"/>
          </p:cNvSpPr>
          <p:nvPr>
            <p:ph idx="1"/>
          </p:nvPr>
        </p:nvSpPr>
        <p:spPr/>
        <p:txBody>
          <a:bodyPr/>
          <a:lstStyle/>
          <a:p>
            <a:r>
              <a:rPr lang="en-US" dirty="0"/>
              <a:t>Routine</a:t>
            </a:r>
          </a:p>
        </p:txBody>
      </p:sp>
      <p:pic>
        <p:nvPicPr>
          <p:cNvPr id="7" name="Picture 6" descr="A person standing on a football field&#10;&#10;Description automatically generated with medium confidence">
            <a:extLst>
              <a:ext uri="{FF2B5EF4-FFF2-40B4-BE49-F238E27FC236}">
                <a16:creationId xmlns:a16="http://schemas.microsoft.com/office/drawing/2014/main" id="{E264C0ED-2620-36FE-406D-E50C101ACF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4230" y="1390919"/>
            <a:ext cx="4797353" cy="4541942"/>
          </a:xfrm>
          <a:prstGeom prst="rect">
            <a:avLst/>
          </a:prstGeom>
        </p:spPr>
      </p:pic>
    </p:spTree>
    <p:extLst>
      <p:ext uri="{BB962C8B-B14F-4D97-AF65-F5344CB8AC3E}">
        <p14:creationId xmlns:p14="http://schemas.microsoft.com/office/powerpoint/2010/main" val="1923030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1AA450-30BE-7010-E029-A64529342CBA}"/>
              </a:ext>
            </a:extLst>
          </p:cNvPr>
          <p:cNvPicPr>
            <a:picLocks noChangeAspect="1"/>
          </p:cNvPicPr>
          <p:nvPr/>
        </p:nvPicPr>
        <p:blipFill rotWithShape="1">
          <a:blip r:embed="rId2"/>
          <a:srcRect t="15171" r="2" b="5062"/>
          <a:stretch/>
        </p:blipFill>
        <p:spPr>
          <a:xfrm>
            <a:off x="7932321" y="1461052"/>
            <a:ext cx="4237881" cy="4462670"/>
          </a:xfrm>
          <a:prstGeom prst="rect">
            <a:avLst/>
          </a:prstGeom>
        </p:spPr>
      </p:pic>
      <p:sp>
        <p:nvSpPr>
          <p:cNvPr id="6" name="TextBox 5">
            <a:extLst>
              <a:ext uri="{FF2B5EF4-FFF2-40B4-BE49-F238E27FC236}">
                <a16:creationId xmlns:a16="http://schemas.microsoft.com/office/drawing/2014/main" id="{802692D7-E48B-DEA1-9DFF-ADCCF58D4C57}"/>
              </a:ext>
            </a:extLst>
          </p:cNvPr>
          <p:cNvSpPr txBox="1"/>
          <p:nvPr/>
        </p:nvSpPr>
        <p:spPr>
          <a:xfrm>
            <a:off x="7812579" y="4504081"/>
            <a:ext cx="332547" cy="261610"/>
          </a:xfrm>
          <a:prstGeom prst="rect">
            <a:avLst/>
          </a:prstGeom>
          <a:solidFill>
            <a:srgbClr val="35EBD5"/>
          </a:solidFill>
        </p:spPr>
        <p:txBody>
          <a:bodyPr wrap="square" rtlCol="0">
            <a:spAutoFit/>
          </a:bodyPr>
          <a:lstStyle/>
          <a:p>
            <a:r>
              <a:rPr lang="en-CA" sz="1100" dirty="0"/>
              <a:t>DJ</a:t>
            </a:r>
          </a:p>
        </p:txBody>
      </p:sp>
      <p:sp>
        <p:nvSpPr>
          <p:cNvPr id="7" name="TextBox 6">
            <a:extLst>
              <a:ext uri="{FF2B5EF4-FFF2-40B4-BE49-F238E27FC236}">
                <a16:creationId xmlns:a16="http://schemas.microsoft.com/office/drawing/2014/main" id="{6A47D6B0-9294-EBEF-6624-1261A0268C83}"/>
              </a:ext>
            </a:extLst>
          </p:cNvPr>
          <p:cNvSpPr txBox="1"/>
          <p:nvPr/>
        </p:nvSpPr>
        <p:spPr>
          <a:xfrm>
            <a:off x="10921719" y="2708961"/>
            <a:ext cx="287252" cy="261610"/>
          </a:xfrm>
          <a:prstGeom prst="rect">
            <a:avLst/>
          </a:prstGeom>
          <a:solidFill>
            <a:srgbClr val="00DE64"/>
          </a:solidFill>
        </p:spPr>
        <p:txBody>
          <a:bodyPr wrap="square" rtlCol="0">
            <a:spAutoFit/>
          </a:bodyPr>
          <a:lstStyle/>
          <a:p>
            <a:r>
              <a:rPr lang="en-CA" sz="1100" dirty="0"/>
              <a:t>LJ</a:t>
            </a:r>
          </a:p>
        </p:txBody>
      </p:sp>
      <p:sp>
        <p:nvSpPr>
          <p:cNvPr id="8" name="Title 1">
            <a:extLst>
              <a:ext uri="{FF2B5EF4-FFF2-40B4-BE49-F238E27FC236}">
                <a16:creationId xmlns:a16="http://schemas.microsoft.com/office/drawing/2014/main" id="{C8D169A3-62F0-DA7C-9ADA-C2F598B59AED}"/>
              </a:ext>
            </a:extLst>
          </p:cNvPr>
          <p:cNvSpPr>
            <a:spLocks noGrp="1"/>
          </p:cNvSpPr>
          <p:nvPr>
            <p:ph type="title"/>
          </p:nvPr>
        </p:nvSpPr>
        <p:spPr/>
        <p:txBody>
          <a:bodyPr vert="horz" lIns="91440" tIns="45720" rIns="91440" bIns="45720" rtlCol="0" anchor="t">
            <a:normAutofit/>
          </a:bodyPr>
          <a:lstStyle/>
          <a:p>
            <a:pPr algn="ctr"/>
            <a:r>
              <a:rPr lang="en-US" kern="1200" dirty="0">
                <a:cs typeface="+mj-cs"/>
              </a:rPr>
              <a:t>KICKOFF MECHANICS</a:t>
            </a:r>
          </a:p>
        </p:txBody>
      </p:sp>
      <p:sp>
        <p:nvSpPr>
          <p:cNvPr id="9" name="Content Placeholder 4">
            <a:extLst>
              <a:ext uri="{FF2B5EF4-FFF2-40B4-BE49-F238E27FC236}">
                <a16:creationId xmlns:a16="http://schemas.microsoft.com/office/drawing/2014/main" id="{980D9D92-D203-690B-846E-DD4052A18744}"/>
              </a:ext>
            </a:extLst>
          </p:cNvPr>
          <p:cNvSpPr txBox="1">
            <a:spLocks/>
          </p:cNvSpPr>
          <p:nvPr/>
        </p:nvSpPr>
        <p:spPr>
          <a:xfrm>
            <a:off x="462116" y="1335088"/>
            <a:ext cx="5683045" cy="5294311"/>
          </a:xfrm>
          <a:prstGeom prst="rect">
            <a:avLst/>
          </a:prstGeom>
        </p:spPr>
        <p:txBody>
          <a:bodyPr vert="horz" lIns="91440" tIns="45720" rIns="91440" bIns="45720" rtlCol="0">
            <a:noAutofit/>
          </a:bodyPr>
          <a:lstStyle>
            <a:lvl1pPr marL="228587" indent="-228587" algn="l" defTabSz="914347" rtl="0" eaLnBrk="1" latinLnBrk="0" hangingPunct="1">
              <a:lnSpc>
                <a:spcPct val="90000"/>
              </a:lnSpc>
              <a:spcBef>
                <a:spcPts val="1000"/>
              </a:spcBef>
              <a:buFont typeface="Arial" panose="020B0604020202020204" pitchFamily="34" charset="0"/>
              <a:buChar char="•"/>
              <a:defRPr sz="2800" kern="1200">
                <a:solidFill>
                  <a:schemeClr val="tx1"/>
                </a:solidFill>
                <a:latin typeface="Hind Light" panose="02000000000000000000" pitchFamily="2" charset="0"/>
                <a:ea typeface="+mn-ea"/>
                <a:cs typeface="Hind Light" panose="02000000000000000000" pitchFamily="2" charset="0"/>
              </a:defRPr>
            </a:lvl1pPr>
            <a:lvl2pPr marL="685760" indent="-228587" algn="l" defTabSz="914347" rtl="0" eaLnBrk="1" latinLnBrk="0" hangingPunct="1">
              <a:lnSpc>
                <a:spcPct val="90000"/>
              </a:lnSpc>
              <a:spcBef>
                <a:spcPts val="500"/>
              </a:spcBef>
              <a:buFont typeface="Arial" panose="020B0604020202020204" pitchFamily="34" charset="0"/>
              <a:buChar char="•"/>
              <a:defRPr sz="2399" kern="1200">
                <a:solidFill>
                  <a:schemeClr val="tx1"/>
                </a:solidFill>
                <a:latin typeface="Hind Light" panose="02000000000000000000" pitchFamily="2" charset="0"/>
                <a:ea typeface="+mn-ea"/>
                <a:cs typeface="Hind Light" panose="02000000000000000000" pitchFamily="2" charset="0"/>
              </a:defRPr>
            </a:lvl2pPr>
            <a:lvl3pPr marL="1142934" indent="-228587" algn="l" defTabSz="914347" rtl="0" eaLnBrk="1" latinLnBrk="0" hangingPunct="1">
              <a:lnSpc>
                <a:spcPct val="90000"/>
              </a:lnSpc>
              <a:spcBef>
                <a:spcPts val="500"/>
              </a:spcBef>
              <a:buFont typeface="Arial" panose="020B0604020202020204" pitchFamily="34" charset="0"/>
              <a:buChar char="•"/>
              <a:defRPr sz="1999" kern="1200">
                <a:solidFill>
                  <a:schemeClr val="tx1"/>
                </a:solidFill>
                <a:latin typeface="Hind Light" panose="02000000000000000000" pitchFamily="2" charset="0"/>
                <a:ea typeface="+mn-ea"/>
                <a:cs typeface="Hind Light" panose="02000000000000000000" pitchFamily="2" charset="0"/>
              </a:defRPr>
            </a:lvl3pPr>
            <a:lvl4pPr marL="160010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Hind Light" panose="02000000000000000000" pitchFamily="2" charset="0"/>
                <a:ea typeface="+mn-ea"/>
                <a:cs typeface="Hind Light" panose="02000000000000000000" pitchFamily="2" charset="0"/>
              </a:defRPr>
            </a:lvl4pPr>
            <a:lvl5pPr marL="2057279"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Hind Light" panose="02000000000000000000" pitchFamily="2" charset="0"/>
                <a:ea typeface="+mn-ea"/>
                <a:cs typeface="Hind Light" panose="02000000000000000000" pitchFamily="2" charset="0"/>
              </a:defRPr>
            </a:lvl5pPr>
            <a:lvl6pPr marL="251445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62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800"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97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indent="0">
              <a:lnSpc>
                <a:spcPct val="110000"/>
              </a:lnSpc>
              <a:buFont typeface="Arial" panose="020B0604020202020204" pitchFamily="34" charset="0"/>
              <a:buNone/>
            </a:pPr>
            <a:r>
              <a:rPr lang="en-US" sz="2000" b="1" u="sng" dirty="0">
                <a:latin typeface="Calibri" panose="020F0502020204030204" pitchFamily="34" charset="0"/>
                <a:cs typeface="Calibri" panose="020F0502020204030204" pitchFamily="34" charset="0"/>
              </a:rPr>
              <a:t>Position</a:t>
            </a:r>
          </a:p>
          <a:p>
            <a:pPr marL="514350" indent="-285750">
              <a:lnSpc>
                <a:spcPct val="110000"/>
              </a:lnSpc>
              <a:buFont typeface="Wingdings" panose="05000000000000000000" pitchFamily="2" charset="2"/>
              <a:buChar char="§"/>
            </a:pPr>
            <a:r>
              <a:rPr lang="en-US" sz="2000" dirty="0">
                <a:highlight>
                  <a:srgbClr val="00FFFF"/>
                </a:highlight>
                <a:latin typeface="Calibri" panose="020F0502020204030204" pitchFamily="34" charset="0"/>
                <a:cs typeface="Calibri" panose="020F0502020204030204" pitchFamily="34" charset="0"/>
              </a:rPr>
              <a:t>DJ </a:t>
            </a:r>
            <a:r>
              <a:rPr lang="en-US" sz="2000" dirty="0">
                <a:latin typeface="Calibri" panose="020F0502020204030204" pitchFamily="34" charset="0"/>
                <a:cs typeface="Calibri" panose="020F0502020204030204" pitchFamily="34" charset="0"/>
              </a:rPr>
              <a:t>always on restraining line = 10 yards ahead of kicking line (often the 55-yard line)</a:t>
            </a:r>
          </a:p>
          <a:p>
            <a:pPr marL="228600" indent="0">
              <a:lnSpc>
                <a:spcPct val="110000"/>
              </a:lnSpc>
              <a:buNone/>
            </a:pPr>
            <a:r>
              <a:rPr lang="en-US" sz="2000" b="1" u="sng" dirty="0">
                <a:latin typeface="Calibri" panose="020F0502020204030204" pitchFamily="34" charset="0"/>
                <a:cs typeface="Calibri" panose="020F0502020204030204" pitchFamily="34" charset="0"/>
              </a:rPr>
              <a:t>Responsibilities</a:t>
            </a:r>
          </a:p>
          <a:p>
            <a:pPr marL="834390" lvl="2" indent="-285750">
              <a:lnSpc>
                <a:spcPct val="110000"/>
              </a:lnSpc>
              <a:buFont typeface="Wingdings" panose="05000000000000000000" pitchFamily="2" charset="2"/>
              <a:buChar char="§"/>
            </a:pPr>
            <a:r>
              <a:rPr lang="en-US" sz="2000" dirty="0">
                <a:latin typeface="Calibri" panose="020F0502020204030204" pitchFamily="34" charset="0"/>
                <a:cs typeface="Calibri" panose="020F0502020204030204" pitchFamily="34" charset="0"/>
              </a:rPr>
              <a:t>Count kicking team and confirm with Referee</a:t>
            </a:r>
          </a:p>
          <a:p>
            <a:pPr marL="834390" lvl="2" indent="-285750">
              <a:lnSpc>
                <a:spcPct val="110000"/>
              </a:lnSpc>
              <a:buFont typeface="Wingdings" panose="05000000000000000000" pitchFamily="2" charset="2"/>
              <a:buChar char="§"/>
            </a:pPr>
            <a:r>
              <a:rPr lang="en-US" sz="2000" dirty="0">
                <a:latin typeface="Calibri" panose="020F0502020204030204" pitchFamily="34" charset="0"/>
                <a:cs typeface="Calibri" panose="020F0502020204030204" pitchFamily="34" charset="0"/>
              </a:rPr>
              <a:t>Ensure all are ready to play</a:t>
            </a:r>
          </a:p>
          <a:p>
            <a:pPr marL="834390" lvl="2" indent="-285750">
              <a:lnSpc>
                <a:spcPct val="110000"/>
              </a:lnSpc>
              <a:buFont typeface="Wingdings" panose="05000000000000000000" pitchFamily="2" charset="2"/>
              <a:buChar char="§"/>
            </a:pPr>
            <a:r>
              <a:rPr lang="en-US" sz="2000" dirty="0">
                <a:latin typeface="Calibri" panose="020F0502020204030204" pitchFamily="34" charset="0"/>
                <a:cs typeface="Calibri" panose="020F0502020204030204" pitchFamily="34" charset="0"/>
              </a:rPr>
              <a:t>All players on receiving team are behind restraining line</a:t>
            </a:r>
          </a:p>
          <a:p>
            <a:pPr marL="834390" lvl="2" indent="-285750">
              <a:lnSpc>
                <a:spcPct val="110000"/>
              </a:lnSpc>
              <a:buFont typeface="Wingdings" panose="05000000000000000000" pitchFamily="2" charset="2"/>
              <a:buChar char="§"/>
            </a:pPr>
            <a:r>
              <a:rPr lang="en-US" sz="2000" dirty="0">
                <a:latin typeface="Calibri" panose="020F0502020204030204" pitchFamily="34" charset="0"/>
                <a:cs typeface="Calibri" panose="020F0502020204030204" pitchFamily="34" charset="0"/>
              </a:rPr>
              <a:t>Check sideline</a:t>
            </a:r>
          </a:p>
          <a:p>
            <a:pPr marL="834390" lvl="2" indent="-285750">
              <a:lnSpc>
                <a:spcPct val="110000"/>
              </a:lnSpc>
              <a:buFont typeface="Wingdings" panose="05000000000000000000" pitchFamily="2" charset="2"/>
              <a:buChar char="§"/>
            </a:pPr>
            <a:r>
              <a:rPr lang="en-US" sz="2000" b="1" u="sng" dirty="0">
                <a:latin typeface="Calibri" panose="020F0502020204030204" pitchFamily="34" charset="0"/>
                <a:cs typeface="Calibri" panose="020F0502020204030204" pitchFamily="34" charset="0"/>
              </a:rPr>
              <a:t>GIVE Ref the READY signal</a:t>
            </a:r>
          </a:p>
          <a:p>
            <a:pPr marL="228600" indent="0">
              <a:lnSpc>
                <a:spcPct val="110000"/>
              </a:lnSpc>
              <a:buNone/>
            </a:pPr>
            <a:endParaRPr lang="en-US" sz="1400" dirty="0">
              <a:latin typeface="Calibri" panose="020F0502020204030204" pitchFamily="34" charset="0"/>
              <a:cs typeface="Calibri" panose="020F0502020204030204" pitchFamily="34" charset="0"/>
            </a:endParaRPr>
          </a:p>
          <a:p>
            <a:pPr marL="0" indent="0">
              <a:lnSpc>
                <a:spcPct val="110000"/>
              </a:lnSpc>
              <a:buFont typeface="Arial" panose="020B0604020202020204" pitchFamily="34" charset="0"/>
              <a:buNone/>
            </a:pPr>
            <a:endParaRPr lang="en-US" sz="1400" dirty="0">
              <a:latin typeface="Calibri" panose="020F0502020204030204" pitchFamily="34" charset="0"/>
              <a:cs typeface="Calibri" panose="020F0502020204030204" pitchFamily="34" charset="0"/>
            </a:endParaRPr>
          </a:p>
          <a:p>
            <a:pPr marL="0" indent="0">
              <a:lnSpc>
                <a:spcPct val="110000"/>
              </a:lnSpc>
              <a:buFont typeface="Arial" panose="020B0604020202020204" pitchFamily="34" charset="0"/>
              <a:buNone/>
            </a:pPr>
            <a:endParaRPr lang="en-US" sz="1400" dirty="0">
              <a:latin typeface="Calibri" panose="020F0502020204030204" pitchFamily="34" charset="0"/>
              <a:cs typeface="Calibri" panose="020F0502020204030204" pitchFamily="34" charset="0"/>
            </a:endParaRPr>
          </a:p>
        </p:txBody>
      </p:sp>
      <p:pic>
        <p:nvPicPr>
          <p:cNvPr id="4098" name="Picture 2" descr="Referee's Signals - 2022 Official CFL Rulebook on CFLdb">
            <a:extLst>
              <a:ext uri="{FF2B5EF4-FFF2-40B4-BE49-F238E27FC236}">
                <a16:creationId xmlns:a16="http://schemas.microsoft.com/office/drawing/2014/main" id="{7FEB0A2C-E42B-6238-5BA9-E00FC8C347E3}"/>
              </a:ext>
            </a:extLst>
          </p:cNvPr>
          <p:cNvPicPr>
            <a:picLocks noChangeAspect="1" noChangeArrowheads="1"/>
          </p:cNvPicPr>
          <p:nvPr/>
        </p:nvPicPr>
        <p:blipFill rotWithShape="1">
          <a:blip r:embed="rId3">
            <a:clrChange>
              <a:clrFrom>
                <a:srgbClr val="E9E9EB"/>
              </a:clrFrom>
              <a:clrTo>
                <a:srgbClr val="E9E9EB">
                  <a:alpha val="0"/>
                </a:srgbClr>
              </a:clrTo>
            </a:clrChange>
            <a:extLst>
              <a:ext uri="{28A0092B-C50C-407E-A947-70E740481C1C}">
                <a14:useLocalDpi xmlns:a14="http://schemas.microsoft.com/office/drawing/2010/main" val="0"/>
              </a:ext>
            </a:extLst>
          </a:blip>
          <a:srcRect l="23248" r="22124"/>
          <a:stretch/>
        </p:blipFill>
        <p:spPr bwMode="auto">
          <a:xfrm>
            <a:off x="6418534" y="1860641"/>
            <a:ext cx="1334174" cy="3663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454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1AA450-30BE-7010-E029-A64529342CBA}"/>
              </a:ext>
            </a:extLst>
          </p:cNvPr>
          <p:cNvPicPr>
            <a:picLocks noChangeAspect="1"/>
          </p:cNvPicPr>
          <p:nvPr/>
        </p:nvPicPr>
        <p:blipFill rotWithShape="1">
          <a:blip r:embed="rId2"/>
          <a:srcRect t="15171" r="2" b="5062"/>
          <a:stretch/>
        </p:blipFill>
        <p:spPr>
          <a:xfrm>
            <a:off x="7932321" y="1461052"/>
            <a:ext cx="4237881" cy="4462670"/>
          </a:xfrm>
          <a:prstGeom prst="rect">
            <a:avLst/>
          </a:prstGeom>
        </p:spPr>
      </p:pic>
      <p:sp>
        <p:nvSpPr>
          <p:cNvPr id="6" name="TextBox 5">
            <a:extLst>
              <a:ext uri="{FF2B5EF4-FFF2-40B4-BE49-F238E27FC236}">
                <a16:creationId xmlns:a16="http://schemas.microsoft.com/office/drawing/2014/main" id="{802692D7-E48B-DEA1-9DFF-ADCCF58D4C57}"/>
              </a:ext>
            </a:extLst>
          </p:cNvPr>
          <p:cNvSpPr txBox="1"/>
          <p:nvPr/>
        </p:nvSpPr>
        <p:spPr>
          <a:xfrm>
            <a:off x="7812579" y="4504081"/>
            <a:ext cx="332547" cy="261610"/>
          </a:xfrm>
          <a:prstGeom prst="rect">
            <a:avLst/>
          </a:prstGeom>
          <a:solidFill>
            <a:srgbClr val="35EBD5"/>
          </a:solidFill>
        </p:spPr>
        <p:txBody>
          <a:bodyPr wrap="square" rtlCol="0">
            <a:spAutoFit/>
          </a:bodyPr>
          <a:lstStyle/>
          <a:p>
            <a:r>
              <a:rPr lang="en-CA" sz="1100" dirty="0"/>
              <a:t>DJ</a:t>
            </a:r>
          </a:p>
        </p:txBody>
      </p:sp>
      <p:sp>
        <p:nvSpPr>
          <p:cNvPr id="7" name="TextBox 6">
            <a:extLst>
              <a:ext uri="{FF2B5EF4-FFF2-40B4-BE49-F238E27FC236}">
                <a16:creationId xmlns:a16="http://schemas.microsoft.com/office/drawing/2014/main" id="{6A47D6B0-9294-EBEF-6624-1261A0268C83}"/>
              </a:ext>
            </a:extLst>
          </p:cNvPr>
          <p:cNvSpPr txBox="1"/>
          <p:nvPr/>
        </p:nvSpPr>
        <p:spPr>
          <a:xfrm>
            <a:off x="10921719" y="2708961"/>
            <a:ext cx="287252" cy="261610"/>
          </a:xfrm>
          <a:prstGeom prst="rect">
            <a:avLst/>
          </a:prstGeom>
          <a:solidFill>
            <a:srgbClr val="00DE64"/>
          </a:solidFill>
        </p:spPr>
        <p:txBody>
          <a:bodyPr wrap="square" rtlCol="0">
            <a:spAutoFit/>
          </a:bodyPr>
          <a:lstStyle/>
          <a:p>
            <a:r>
              <a:rPr lang="en-CA" sz="1100" dirty="0"/>
              <a:t>LJ</a:t>
            </a:r>
          </a:p>
        </p:txBody>
      </p:sp>
      <p:sp>
        <p:nvSpPr>
          <p:cNvPr id="8" name="Title 1">
            <a:extLst>
              <a:ext uri="{FF2B5EF4-FFF2-40B4-BE49-F238E27FC236}">
                <a16:creationId xmlns:a16="http://schemas.microsoft.com/office/drawing/2014/main" id="{C8D169A3-62F0-DA7C-9ADA-C2F598B59AED}"/>
              </a:ext>
            </a:extLst>
          </p:cNvPr>
          <p:cNvSpPr>
            <a:spLocks noGrp="1"/>
          </p:cNvSpPr>
          <p:nvPr>
            <p:ph type="title"/>
          </p:nvPr>
        </p:nvSpPr>
        <p:spPr/>
        <p:txBody>
          <a:bodyPr vert="horz" lIns="91440" tIns="45720" rIns="91440" bIns="45720" rtlCol="0" anchor="t">
            <a:normAutofit/>
          </a:bodyPr>
          <a:lstStyle/>
          <a:p>
            <a:pPr algn="ctr"/>
            <a:r>
              <a:rPr lang="en-US" kern="1200" dirty="0">
                <a:cs typeface="+mj-cs"/>
              </a:rPr>
              <a:t>KICKOFF MECHANICS</a:t>
            </a:r>
          </a:p>
        </p:txBody>
      </p:sp>
      <p:sp>
        <p:nvSpPr>
          <p:cNvPr id="9" name="Content Placeholder 4">
            <a:extLst>
              <a:ext uri="{FF2B5EF4-FFF2-40B4-BE49-F238E27FC236}">
                <a16:creationId xmlns:a16="http://schemas.microsoft.com/office/drawing/2014/main" id="{980D9D92-D203-690B-846E-DD4052A18744}"/>
              </a:ext>
            </a:extLst>
          </p:cNvPr>
          <p:cNvSpPr txBox="1">
            <a:spLocks/>
          </p:cNvSpPr>
          <p:nvPr/>
        </p:nvSpPr>
        <p:spPr>
          <a:xfrm>
            <a:off x="307180" y="1335088"/>
            <a:ext cx="6042951" cy="5294311"/>
          </a:xfrm>
          <a:prstGeom prst="rect">
            <a:avLst/>
          </a:prstGeom>
        </p:spPr>
        <p:txBody>
          <a:bodyPr vert="horz" lIns="91440" tIns="45720" rIns="91440" bIns="45720" rtlCol="0">
            <a:noAutofit/>
          </a:bodyPr>
          <a:lstStyle>
            <a:lvl1pPr marL="228587" indent="-228587" algn="l" defTabSz="914347" rtl="0" eaLnBrk="1" latinLnBrk="0" hangingPunct="1">
              <a:lnSpc>
                <a:spcPct val="90000"/>
              </a:lnSpc>
              <a:spcBef>
                <a:spcPts val="1000"/>
              </a:spcBef>
              <a:buFont typeface="Arial" panose="020B0604020202020204" pitchFamily="34" charset="0"/>
              <a:buChar char="•"/>
              <a:defRPr sz="2800" kern="1200">
                <a:solidFill>
                  <a:schemeClr val="tx1"/>
                </a:solidFill>
                <a:latin typeface="Hind Light" panose="02000000000000000000" pitchFamily="2" charset="0"/>
                <a:ea typeface="+mn-ea"/>
                <a:cs typeface="Hind Light" panose="02000000000000000000" pitchFamily="2" charset="0"/>
              </a:defRPr>
            </a:lvl1pPr>
            <a:lvl2pPr marL="685760" indent="-228587" algn="l" defTabSz="914347" rtl="0" eaLnBrk="1" latinLnBrk="0" hangingPunct="1">
              <a:lnSpc>
                <a:spcPct val="90000"/>
              </a:lnSpc>
              <a:spcBef>
                <a:spcPts val="500"/>
              </a:spcBef>
              <a:buFont typeface="Arial" panose="020B0604020202020204" pitchFamily="34" charset="0"/>
              <a:buChar char="•"/>
              <a:defRPr sz="2399" kern="1200">
                <a:solidFill>
                  <a:schemeClr val="tx1"/>
                </a:solidFill>
                <a:latin typeface="Hind Light" panose="02000000000000000000" pitchFamily="2" charset="0"/>
                <a:ea typeface="+mn-ea"/>
                <a:cs typeface="Hind Light" panose="02000000000000000000" pitchFamily="2" charset="0"/>
              </a:defRPr>
            </a:lvl2pPr>
            <a:lvl3pPr marL="1142934" indent="-228587" algn="l" defTabSz="914347" rtl="0" eaLnBrk="1" latinLnBrk="0" hangingPunct="1">
              <a:lnSpc>
                <a:spcPct val="90000"/>
              </a:lnSpc>
              <a:spcBef>
                <a:spcPts val="500"/>
              </a:spcBef>
              <a:buFont typeface="Arial" panose="020B0604020202020204" pitchFamily="34" charset="0"/>
              <a:buChar char="•"/>
              <a:defRPr sz="1999" kern="1200">
                <a:solidFill>
                  <a:schemeClr val="tx1"/>
                </a:solidFill>
                <a:latin typeface="Hind Light" panose="02000000000000000000" pitchFamily="2" charset="0"/>
                <a:ea typeface="+mn-ea"/>
                <a:cs typeface="Hind Light" panose="02000000000000000000" pitchFamily="2" charset="0"/>
              </a:defRPr>
            </a:lvl3pPr>
            <a:lvl4pPr marL="160010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Hind Light" panose="02000000000000000000" pitchFamily="2" charset="0"/>
                <a:ea typeface="+mn-ea"/>
                <a:cs typeface="Hind Light" panose="02000000000000000000" pitchFamily="2" charset="0"/>
              </a:defRPr>
            </a:lvl4pPr>
            <a:lvl5pPr marL="2057279"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Hind Light" panose="02000000000000000000" pitchFamily="2" charset="0"/>
                <a:ea typeface="+mn-ea"/>
                <a:cs typeface="Hind Light" panose="02000000000000000000" pitchFamily="2" charset="0"/>
              </a:defRPr>
            </a:lvl5pPr>
            <a:lvl6pPr marL="251445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62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800"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97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indent="0">
              <a:lnSpc>
                <a:spcPct val="110000"/>
              </a:lnSpc>
              <a:buFont typeface="Arial" panose="020B0604020202020204" pitchFamily="34" charset="0"/>
              <a:buNone/>
            </a:pPr>
            <a:r>
              <a:rPr lang="en-US" sz="2000" b="1" u="sng" dirty="0">
                <a:latin typeface="Calibri" panose="020F0502020204030204" pitchFamily="34" charset="0"/>
                <a:cs typeface="Calibri" panose="020F0502020204030204" pitchFamily="34" charset="0"/>
              </a:rPr>
              <a:t>Position </a:t>
            </a:r>
            <a:r>
              <a:rPr lang="en-US" sz="2000" dirty="0">
                <a:latin typeface="Calibri" panose="020F0502020204030204" pitchFamily="34" charset="0"/>
                <a:cs typeface="Calibri" panose="020F0502020204030204" pitchFamily="34" charset="0"/>
              </a:rPr>
              <a:t>(4 Officials)</a:t>
            </a:r>
          </a:p>
          <a:p>
            <a:pPr marL="514350" indent="-285750">
              <a:lnSpc>
                <a:spcPct val="110000"/>
              </a:lnSpc>
              <a:buFont typeface="Wingdings" panose="05000000000000000000" pitchFamily="2" charset="2"/>
              <a:buChar char="§"/>
            </a:pPr>
            <a:r>
              <a:rPr lang="en-US" sz="2000" dirty="0">
                <a:highlight>
                  <a:srgbClr val="00FF00"/>
                </a:highlight>
                <a:latin typeface="Calibri" panose="020F0502020204030204" pitchFamily="34" charset="0"/>
                <a:cs typeface="Calibri" panose="020F0502020204030204" pitchFamily="34" charset="0"/>
              </a:rPr>
              <a:t>LJ</a:t>
            </a:r>
            <a:r>
              <a:rPr lang="en-US" sz="2000" dirty="0">
                <a:latin typeface="Calibri" panose="020F0502020204030204" pitchFamily="34" charset="0"/>
                <a:cs typeface="Calibri" panose="020F0502020204030204" pitchFamily="34" charset="0"/>
              </a:rPr>
              <a:t> downfield opposite side of DJ about 10 yards in from sidelines and even with returner</a:t>
            </a:r>
          </a:p>
          <a:p>
            <a:pPr marL="228600" indent="0">
              <a:lnSpc>
                <a:spcPct val="110000"/>
              </a:lnSpc>
              <a:buNone/>
            </a:pPr>
            <a:r>
              <a:rPr lang="en-US" sz="2000" b="1" u="sng" dirty="0">
                <a:latin typeface="Calibri" panose="020F0502020204030204" pitchFamily="34" charset="0"/>
                <a:cs typeface="Calibri" panose="020F0502020204030204" pitchFamily="34" charset="0"/>
              </a:rPr>
              <a:t>Responsibilities</a:t>
            </a:r>
          </a:p>
          <a:p>
            <a:pPr marL="834390" lvl="2" indent="-285750">
              <a:lnSpc>
                <a:spcPct val="110000"/>
              </a:lnSpc>
              <a:buFont typeface="Wingdings" panose="05000000000000000000" pitchFamily="2" charset="2"/>
              <a:buChar char="§"/>
            </a:pPr>
            <a:r>
              <a:rPr lang="en-US" sz="2000" dirty="0">
                <a:latin typeface="Calibri" panose="020F0502020204030204" pitchFamily="34" charset="0"/>
                <a:cs typeface="Calibri" panose="020F0502020204030204" pitchFamily="34" charset="0"/>
              </a:rPr>
              <a:t>Count receiving team and confirm with Umpire</a:t>
            </a:r>
          </a:p>
          <a:p>
            <a:pPr marL="834390" lvl="2" indent="-285750">
              <a:lnSpc>
                <a:spcPct val="110000"/>
              </a:lnSpc>
              <a:buFont typeface="Wingdings" panose="05000000000000000000" pitchFamily="2" charset="2"/>
              <a:buChar char="§"/>
            </a:pPr>
            <a:r>
              <a:rPr lang="en-US" sz="2000" dirty="0">
                <a:latin typeface="Calibri" panose="020F0502020204030204" pitchFamily="34" charset="0"/>
                <a:cs typeface="Calibri" panose="020F0502020204030204" pitchFamily="34" charset="0"/>
              </a:rPr>
              <a:t>Ensure all are ready to play</a:t>
            </a:r>
          </a:p>
          <a:p>
            <a:pPr marL="834390" lvl="2" indent="-285750">
              <a:lnSpc>
                <a:spcPct val="110000"/>
              </a:lnSpc>
              <a:buFont typeface="Wingdings" panose="05000000000000000000" pitchFamily="2" charset="2"/>
              <a:buChar char="§"/>
            </a:pPr>
            <a:r>
              <a:rPr lang="en-US" sz="2000" dirty="0">
                <a:latin typeface="Calibri" panose="020F0502020204030204" pitchFamily="34" charset="0"/>
                <a:cs typeface="Calibri" panose="020F0502020204030204" pitchFamily="34" charset="0"/>
              </a:rPr>
              <a:t>GIVE Ref the READY signal</a:t>
            </a:r>
          </a:p>
          <a:p>
            <a:pPr marL="228600" indent="0">
              <a:lnSpc>
                <a:spcPct val="110000"/>
              </a:lnSpc>
              <a:buNone/>
            </a:pPr>
            <a:endParaRPr lang="en-US" sz="2400" dirty="0">
              <a:latin typeface="Calibri" panose="020F0502020204030204" pitchFamily="34" charset="0"/>
              <a:cs typeface="Calibri" panose="020F0502020204030204" pitchFamily="34" charset="0"/>
            </a:endParaRPr>
          </a:p>
          <a:p>
            <a:pPr marL="0" indent="0">
              <a:lnSpc>
                <a:spcPct val="110000"/>
              </a:lnSpc>
              <a:buFont typeface="Arial" panose="020B0604020202020204" pitchFamily="34" charset="0"/>
              <a:buNone/>
            </a:pPr>
            <a:endParaRPr lang="en-US" sz="1400" dirty="0">
              <a:latin typeface="Calibri" panose="020F0502020204030204" pitchFamily="34" charset="0"/>
              <a:cs typeface="Calibri" panose="020F0502020204030204" pitchFamily="34" charset="0"/>
            </a:endParaRPr>
          </a:p>
          <a:p>
            <a:pPr marL="0" indent="0">
              <a:lnSpc>
                <a:spcPct val="110000"/>
              </a:lnSpc>
              <a:buFont typeface="Arial" panose="020B0604020202020204" pitchFamily="34" charset="0"/>
              <a:buNone/>
            </a:pPr>
            <a:endParaRPr lang="en-US" sz="1400" dirty="0">
              <a:latin typeface="Calibri" panose="020F0502020204030204" pitchFamily="34" charset="0"/>
              <a:cs typeface="Calibri" panose="020F0502020204030204" pitchFamily="34" charset="0"/>
            </a:endParaRPr>
          </a:p>
        </p:txBody>
      </p:sp>
      <p:pic>
        <p:nvPicPr>
          <p:cNvPr id="4098" name="Picture 2" descr="Referee's Signals - 2022 Official CFL Rulebook on CFLdb">
            <a:extLst>
              <a:ext uri="{FF2B5EF4-FFF2-40B4-BE49-F238E27FC236}">
                <a16:creationId xmlns:a16="http://schemas.microsoft.com/office/drawing/2014/main" id="{7FEB0A2C-E42B-6238-5BA9-E00FC8C347E3}"/>
              </a:ext>
            </a:extLst>
          </p:cNvPr>
          <p:cNvPicPr>
            <a:picLocks noChangeAspect="1" noChangeArrowheads="1"/>
          </p:cNvPicPr>
          <p:nvPr/>
        </p:nvPicPr>
        <p:blipFill rotWithShape="1">
          <a:blip r:embed="rId3">
            <a:clrChange>
              <a:clrFrom>
                <a:srgbClr val="E9E9EB"/>
              </a:clrFrom>
              <a:clrTo>
                <a:srgbClr val="E9E9EB">
                  <a:alpha val="0"/>
                </a:srgbClr>
              </a:clrTo>
            </a:clrChange>
            <a:extLst>
              <a:ext uri="{28A0092B-C50C-407E-A947-70E740481C1C}">
                <a14:useLocalDpi xmlns:a14="http://schemas.microsoft.com/office/drawing/2010/main" val="0"/>
              </a:ext>
            </a:extLst>
          </a:blip>
          <a:srcRect l="23248" r="22124"/>
          <a:stretch/>
        </p:blipFill>
        <p:spPr bwMode="auto">
          <a:xfrm>
            <a:off x="6418534" y="1860641"/>
            <a:ext cx="1334174" cy="3663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926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39AE44A-46D2-260D-ED1D-CC583D164B02}"/>
              </a:ext>
            </a:extLst>
          </p:cNvPr>
          <p:cNvSpPr>
            <a:spLocks noGrp="1"/>
          </p:cNvSpPr>
          <p:nvPr>
            <p:ph type="title"/>
          </p:nvPr>
        </p:nvSpPr>
        <p:spPr>
          <a:xfrm>
            <a:off x="838200" y="365125"/>
            <a:ext cx="10515600" cy="969963"/>
          </a:xfrm>
        </p:spPr>
        <p:txBody>
          <a:bodyPr vert="horz" lIns="91440" tIns="45720" rIns="91440" bIns="45720" rtlCol="0" anchor="t">
            <a:normAutofit/>
          </a:bodyPr>
          <a:lstStyle/>
          <a:p>
            <a:pPr algn="ctr"/>
            <a:r>
              <a:rPr lang="en-US" sz="4400" kern="1200" dirty="0">
                <a:solidFill>
                  <a:schemeClr val="bg1"/>
                </a:solidFill>
                <a:cs typeface="+mj-cs"/>
              </a:rPr>
              <a:t>KICKOFF responsibilities</a:t>
            </a:r>
          </a:p>
        </p:txBody>
      </p:sp>
      <p:sp>
        <p:nvSpPr>
          <p:cNvPr id="7" name="Content Placeholder 4">
            <a:extLst>
              <a:ext uri="{FF2B5EF4-FFF2-40B4-BE49-F238E27FC236}">
                <a16:creationId xmlns:a16="http://schemas.microsoft.com/office/drawing/2014/main" id="{5F5BE9DF-16A2-A3F8-1854-1D982DA06C6A}"/>
              </a:ext>
            </a:extLst>
          </p:cNvPr>
          <p:cNvSpPr txBox="1">
            <a:spLocks/>
          </p:cNvSpPr>
          <p:nvPr/>
        </p:nvSpPr>
        <p:spPr>
          <a:xfrm>
            <a:off x="1088966" y="1335088"/>
            <a:ext cx="10756669" cy="5294311"/>
          </a:xfrm>
          <a:prstGeom prst="rect">
            <a:avLst/>
          </a:prstGeom>
        </p:spPr>
        <p:txBody>
          <a:bodyPr vert="horz" lIns="91440" tIns="45720" rIns="91440" bIns="45720" rtlCol="0">
            <a:noAutofit/>
          </a:bodyPr>
          <a:lstStyle>
            <a:lvl1pPr marL="228587" indent="-228587" algn="l" defTabSz="914347" rtl="0" eaLnBrk="1" latinLnBrk="0" hangingPunct="1">
              <a:lnSpc>
                <a:spcPct val="90000"/>
              </a:lnSpc>
              <a:spcBef>
                <a:spcPts val="1000"/>
              </a:spcBef>
              <a:buFont typeface="Arial" panose="020B0604020202020204" pitchFamily="34" charset="0"/>
              <a:buChar char="•"/>
              <a:defRPr sz="2800" kern="1200">
                <a:solidFill>
                  <a:schemeClr val="tx1"/>
                </a:solidFill>
                <a:latin typeface="Hind Light" panose="02000000000000000000" pitchFamily="2" charset="0"/>
                <a:ea typeface="+mn-ea"/>
                <a:cs typeface="Hind Light" panose="02000000000000000000" pitchFamily="2" charset="0"/>
              </a:defRPr>
            </a:lvl1pPr>
            <a:lvl2pPr marL="685760" indent="-228587" algn="l" defTabSz="914347" rtl="0" eaLnBrk="1" latinLnBrk="0" hangingPunct="1">
              <a:lnSpc>
                <a:spcPct val="90000"/>
              </a:lnSpc>
              <a:spcBef>
                <a:spcPts val="500"/>
              </a:spcBef>
              <a:buFont typeface="Arial" panose="020B0604020202020204" pitchFamily="34" charset="0"/>
              <a:buChar char="•"/>
              <a:defRPr sz="2399" kern="1200">
                <a:solidFill>
                  <a:schemeClr val="tx1"/>
                </a:solidFill>
                <a:latin typeface="Hind Light" panose="02000000000000000000" pitchFamily="2" charset="0"/>
                <a:ea typeface="+mn-ea"/>
                <a:cs typeface="Hind Light" panose="02000000000000000000" pitchFamily="2" charset="0"/>
              </a:defRPr>
            </a:lvl2pPr>
            <a:lvl3pPr marL="1142934" indent="-228587" algn="l" defTabSz="914347" rtl="0" eaLnBrk="1" latinLnBrk="0" hangingPunct="1">
              <a:lnSpc>
                <a:spcPct val="90000"/>
              </a:lnSpc>
              <a:spcBef>
                <a:spcPts val="500"/>
              </a:spcBef>
              <a:buFont typeface="Arial" panose="020B0604020202020204" pitchFamily="34" charset="0"/>
              <a:buChar char="•"/>
              <a:defRPr sz="1999" kern="1200">
                <a:solidFill>
                  <a:schemeClr val="tx1"/>
                </a:solidFill>
                <a:latin typeface="Hind Light" panose="02000000000000000000" pitchFamily="2" charset="0"/>
                <a:ea typeface="+mn-ea"/>
                <a:cs typeface="Hind Light" panose="02000000000000000000" pitchFamily="2" charset="0"/>
              </a:defRPr>
            </a:lvl3pPr>
            <a:lvl4pPr marL="160010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Hind Light" panose="02000000000000000000" pitchFamily="2" charset="0"/>
                <a:ea typeface="+mn-ea"/>
                <a:cs typeface="Hind Light" panose="02000000000000000000" pitchFamily="2" charset="0"/>
              </a:defRPr>
            </a:lvl4pPr>
            <a:lvl5pPr marL="2057279"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Hind Light" panose="02000000000000000000" pitchFamily="2" charset="0"/>
                <a:ea typeface="+mn-ea"/>
                <a:cs typeface="Hind Light" panose="02000000000000000000" pitchFamily="2" charset="0"/>
              </a:defRPr>
            </a:lvl5pPr>
            <a:lvl6pPr marL="251445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62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800"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97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indent="0">
              <a:lnSpc>
                <a:spcPct val="110000"/>
              </a:lnSpc>
              <a:buNone/>
            </a:pPr>
            <a:r>
              <a:rPr lang="en-US" sz="2400" b="1" dirty="0">
                <a:latin typeface="Calibri" panose="020F0502020204030204" pitchFamily="34" charset="0"/>
                <a:cs typeface="Calibri" panose="020F0502020204030204" pitchFamily="34" charset="0"/>
              </a:rPr>
              <a:t>Down Judge</a:t>
            </a:r>
          </a:p>
          <a:p>
            <a:pPr indent="0">
              <a:lnSpc>
                <a:spcPct val="110000"/>
              </a:lnSpc>
              <a:buNone/>
            </a:pPr>
            <a:r>
              <a:rPr lang="en-US" sz="2400" dirty="0">
                <a:latin typeface="Calibri" panose="020F0502020204030204" pitchFamily="34" charset="0"/>
                <a:cs typeface="Calibri" panose="020F0502020204030204" pitchFamily="34" charset="0"/>
              </a:rPr>
              <a:t>Ensure receiving team is at least 10 yards away from the ball when it is kicked </a:t>
            </a:r>
          </a:p>
          <a:p>
            <a:pPr indent="0">
              <a:lnSpc>
                <a:spcPct val="110000"/>
              </a:lnSpc>
              <a:buFont typeface="Arial" panose="020B0604020202020204" pitchFamily="34" charset="0"/>
              <a:buNone/>
            </a:pPr>
            <a:r>
              <a:rPr lang="en-US" sz="2400" dirty="0">
                <a:latin typeface="Calibri" panose="020F0502020204030204" pitchFamily="34" charset="0"/>
                <a:cs typeface="Calibri" panose="020F0502020204030204" pitchFamily="34" charset="0"/>
              </a:rPr>
              <a:t>Ensure the ball travels 10 yards before kicking team can touch it</a:t>
            </a:r>
          </a:p>
          <a:p>
            <a:pPr indent="0">
              <a:lnSpc>
                <a:spcPct val="110000"/>
              </a:lnSpc>
              <a:buFont typeface="Arial" panose="020B0604020202020204" pitchFamily="34" charset="0"/>
              <a:buNone/>
            </a:pPr>
            <a:r>
              <a:rPr lang="en-US" sz="2400" dirty="0">
                <a:latin typeface="Calibri" panose="020F0502020204030204" pitchFamily="34" charset="0"/>
                <a:cs typeface="Calibri" panose="020F0502020204030204" pitchFamily="34" charset="0"/>
              </a:rPr>
              <a:t>Manage your sideline for kick OB and players OB</a:t>
            </a:r>
          </a:p>
          <a:p>
            <a:pPr indent="0">
              <a:lnSpc>
                <a:spcPct val="110000"/>
              </a:lnSpc>
              <a:buFont typeface="Arial" panose="020B0604020202020204" pitchFamily="34" charset="0"/>
              <a:buNone/>
            </a:pPr>
            <a:r>
              <a:rPr lang="en-US" sz="2400" dirty="0">
                <a:latin typeface="Calibri" panose="020F0502020204030204" pitchFamily="34" charset="0"/>
                <a:cs typeface="Calibri" panose="020F0502020204030204" pitchFamily="34" charset="0"/>
              </a:rPr>
              <a:t>Short vs deep</a:t>
            </a:r>
          </a:p>
          <a:p>
            <a:pPr indent="0">
              <a:lnSpc>
                <a:spcPct val="110000"/>
              </a:lnSpc>
              <a:buFont typeface="Arial" panose="020B0604020202020204" pitchFamily="34" charset="0"/>
              <a:buNone/>
            </a:pPr>
            <a:r>
              <a:rPr lang="en-US" sz="2400" dirty="0">
                <a:latin typeface="Calibri" panose="020F0502020204030204" pitchFamily="34" charset="0"/>
                <a:cs typeface="Calibri" panose="020F0502020204030204" pitchFamily="34" charset="0"/>
              </a:rPr>
              <a:t>Time in signal after the ball is touched in your zone</a:t>
            </a:r>
          </a:p>
          <a:p>
            <a:pPr indent="0">
              <a:lnSpc>
                <a:spcPct val="110000"/>
              </a:lnSpc>
              <a:buFont typeface="Arial" panose="020B0604020202020204" pitchFamily="34" charset="0"/>
              <a:buNone/>
            </a:pPr>
            <a:r>
              <a:rPr lang="en-US" sz="2400" dirty="0">
                <a:latin typeface="Calibri" panose="020F0502020204030204" pitchFamily="34" charset="0"/>
                <a:cs typeface="Calibri" panose="020F0502020204030204" pitchFamily="34" charset="0"/>
              </a:rPr>
              <a:t>Cover return (ball or blocking)</a:t>
            </a:r>
          </a:p>
          <a:p>
            <a:pPr indent="0">
              <a:lnSpc>
                <a:spcPct val="110000"/>
              </a:lnSpc>
              <a:buFont typeface="Arial" panose="020B0604020202020204" pitchFamily="34" charset="0"/>
              <a:buNone/>
            </a:pPr>
            <a:r>
              <a:rPr lang="en-US" sz="2400" dirty="0">
                <a:latin typeface="Calibri" panose="020F0502020204030204" pitchFamily="34" charset="0"/>
                <a:cs typeface="Calibri" panose="020F0502020204030204" pitchFamily="34" charset="0"/>
              </a:rPr>
              <a:t>–blocking (legal vs. illegal)</a:t>
            </a:r>
          </a:p>
          <a:p>
            <a:pPr indent="0">
              <a:lnSpc>
                <a:spcPct val="110000"/>
              </a:lnSpc>
              <a:buFont typeface="Arial" panose="020B0604020202020204" pitchFamily="34" charset="0"/>
              <a:buNone/>
            </a:pPr>
            <a:r>
              <a:rPr lang="en-US" sz="2400" dirty="0">
                <a:latin typeface="Calibri" panose="020F0502020204030204" pitchFamily="34" charset="0"/>
                <a:cs typeface="Calibri" panose="020F0502020204030204" pitchFamily="34" charset="0"/>
              </a:rPr>
              <a:t>- fumbles, lateral, offside passes</a:t>
            </a:r>
          </a:p>
        </p:txBody>
      </p:sp>
    </p:spTree>
    <p:extLst>
      <p:ext uri="{BB962C8B-B14F-4D97-AF65-F5344CB8AC3E}">
        <p14:creationId xmlns:p14="http://schemas.microsoft.com/office/powerpoint/2010/main" val="1627277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39AE44A-46D2-260D-ED1D-CC583D164B02}"/>
              </a:ext>
            </a:extLst>
          </p:cNvPr>
          <p:cNvSpPr>
            <a:spLocks noGrp="1"/>
          </p:cNvSpPr>
          <p:nvPr>
            <p:ph type="title"/>
          </p:nvPr>
        </p:nvSpPr>
        <p:spPr>
          <a:xfrm>
            <a:off x="838200" y="365125"/>
            <a:ext cx="10515600" cy="969963"/>
          </a:xfrm>
        </p:spPr>
        <p:txBody>
          <a:bodyPr vert="horz" lIns="91440" tIns="45720" rIns="91440" bIns="45720" rtlCol="0" anchor="t">
            <a:normAutofit/>
          </a:bodyPr>
          <a:lstStyle/>
          <a:p>
            <a:pPr algn="ctr"/>
            <a:r>
              <a:rPr lang="en-US" sz="4400" kern="1200" dirty="0">
                <a:solidFill>
                  <a:schemeClr val="bg1"/>
                </a:solidFill>
                <a:cs typeface="+mj-cs"/>
              </a:rPr>
              <a:t>KICKOFF responsibilities</a:t>
            </a:r>
          </a:p>
        </p:txBody>
      </p:sp>
      <p:sp>
        <p:nvSpPr>
          <p:cNvPr id="7" name="Content Placeholder 4">
            <a:extLst>
              <a:ext uri="{FF2B5EF4-FFF2-40B4-BE49-F238E27FC236}">
                <a16:creationId xmlns:a16="http://schemas.microsoft.com/office/drawing/2014/main" id="{5F5BE9DF-16A2-A3F8-1854-1D982DA06C6A}"/>
              </a:ext>
            </a:extLst>
          </p:cNvPr>
          <p:cNvSpPr txBox="1">
            <a:spLocks/>
          </p:cNvSpPr>
          <p:nvPr/>
        </p:nvSpPr>
        <p:spPr>
          <a:xfrm>
            <a:off x="1088966" y="1335088"/>
            <a:ext cx="10756669" cy="5294311"/>
          </a:xfrm>
          <a:prstGeom prst="rect">
            <a:avLst/>
          </a:prstGeom>
        </p:spPr>
        <p:txBody>
          <a:bodyPr vert="horz" lIns="91440" tIns="45720" rIns="91440" bIns="45720" rtlCol="0">
            <a:noAutofit/>
          </a:bodyPr>
          <a:lstStyle>
            <a:lvl1pPr marL="228587" indent="-228587" algn="l" defTabSz="914347" rtl="0" eaLnBrk="1" latinLnBrk="0" hangingPunct="1">
              <a:lnSpc>
                <a:spcPct val="90000"/>
              </a:lnSpc>
              <a:spcBef>
                <a:spcPts val="1000"/>
              </a:spcBef>
              <a:buFont typeface="Arial" panose="020B0604020202020204" pitchFamily="34" charset="0"/>
              <a:buChar char="•"/>
              <a:defRPr sz="2800" kern="1200">
                <a:solidFill>
                  <a:schemeClr val="tx1"/>
                </a:solidFill>
                <a:latin typeface="Hind Light" panose="02000000000000000000" pitchFamily="2" charset="0"/>
                <a:ea typeface="+mn-ea"/>
                <a:cs typeface="Hind Light" panose="02000000000000000000" pitchFamily="2" charset="0"/>
              </a:defRPr>
            </a:lvl1pPr>
            <a:lvl2pPr marL="685760" indent="-228587" algn="l" defTabSz="914347" rtl="0" eaLnBrk="1" latinLnBrk="0" hangingPunct="1">
              <a:lnSpc>
                <a:spcPct val="90000"/>
              </a:lnSpc>
              <a:spcBef>
                <a:spcPts val="500"/>
              </a:spcBef>
              <a:buFont typeface="Arial" panose="020B0604020202020204" pitchFamily="34" charset="0"/>
              <a:buChar char="•"/>
              <a:defRPr sz="2399" kern="1200">
                <a:solidFill>
                  <a:schemeClr val="tx1"/>
                </a:solidFill>
                <a:latin typeface="Hind Light" panose="02000000000000000000" pitchFamily="2" charset="0"/>
                <a:ea typeface="+mn-ea"/>
                <a:cs typeface="Hind Light" panose="02000000000000000000" pitchFamily="2" charset="0"/>
              </a:defRPr>
            </a:lvl2pPr>
            <a:lvl3pPr marL="1142934" indent="-228587" algn="l" defTabSz="914347" rtl="0" eaLnBrk="1" latinLnBrk="0" hangingPunct="1">
              <a:lnSpc>
                <a:spcPct val="90000"/>
              </a:lnSpc>
              <a:spcBef>
                <a:spcPts val="500"/>
              </a:spcBef>
              <a:buFont typeface="Arial" panose="020B0604020202020204" pitchFamily="34" charset="0"/>
              <a:buChar char="•"/>
              <a:defRPr sz="1999" kern="1200">
                <a:solidFill>
                  <a:schemeClr val="tx1"/>
                </a:solidFill>
                <a:latin typeface="Hind Light" panose="02000000000000000000" pitchFamily="2" charset="0"/>
                <a:ea typeface="+mn-ea"/>
                <a:cs typeface="Hind Light" panose="02000000000000000000" pitchFamily="2" charset="0"/>
              </a:defRPr>
            </a:lvl3pPr>
            <a:lvl4pPr marL="160010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Hind Light" panose="02000000000000000000" pitchFamily="2" charset="0"/>
                <a:ea typeface="+mn-ea"/>
                <a:cs typeface="Hind Light" panose="02000000000000000000" pitchFamily="2" charset="0"/>
              </a:defRPr>
            </a:lvl4pPr>
            <a:lvl5pPr marL="2057279"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Hind Light" panose="02000000000000000000" pitchFamily="2" charset="0"/>
                <a:ea typeface="+mn-ea"/>
                <a:cs typeface="Hind Light" panose="02000000000000000000" pitchFamily="2" charset="0"/>
              </a:defRPr>
            </a:lvl5pPr>
            <a:lvl6pPr marL="251445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62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800"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97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indent="0">
              <a:lnSpc>
                <a:spcPct val="110000"/>
              </a:lnSpc>
              <a:buNone/>
            </a:pPr>
            <a:r>
              <a:rPr lang="en-US" sz="2400" b="1" dirty="0">
                <a:latin typeface="Calibri" panose="020F0502020204030204" pitchFamily="34" charset="0"/>
                <a:cs typeface="Calibri" panose="020F0502020204030204" pitchFamily="34" charset="0"/>
              </a:rPr>
              <a:t>Line Judge</a:t>
            </a:r>
          </a:p>
          <a:p>
            <a:pPr indent="0">
              <a:lnSpc>
                <a:spcPct val="110000"/>
              </a:lnSpc>
              <a:buFont typeface="Arial" panose="020B0604020202020204" pitchFamily="34" charset="0"/>
              <a:buNone/>
            </a:pPr>
            <a:r>
              <a:rPr lang="en-US" sz="2400" dirty="0">
                <a:latin typeface="Calibri" panose="020F0502020204030204" pitchFamily="34" charset="0"/>
                <a:cs typeface="Calibri" panose="020F0502020204030204" pitchFamily="34" charset="0"/>
              </a:rPr>
              <a:t>Assist with your sideline for kick OB and players OB</a:t>
            </a:r>
          </a:p>
          <a:p>
            <a:pPr indent="0">
              <a:lnSpc>
                <a:spcPct val="110000"/>
              </a:lnSpc>
              <a:buFont typeface="Arial" panose="020B0604020202020204" pitchFamily="34" charset="0"/>
              <a:buNone/>
            </a:pPr>
            <a:r>
              <a:rPr lang="en-US" sz="2400" dirty="0">
                <a:latin typeface="Calibri" panose="020F0502020204030204" pitchFamily="34" charset="0"/>
                <a:cs typeface="Calibri" panose="020F0502020204030204" pitchFamily="34" charset="0"/>
              </a:rPr>
              <a:t>Short vs deep</a:t>
            </a:r>
          </a:p>
          <a:p>
            <a:pPr indent="0">
              <a:lnSpc>
                <a:spcPct val="110000"/>
              </a:lnSpc>
              <a:buFont typeface="Arial" panose="020B0604020202020204" pitchFamily="34" charset="0"/>
              <a:buNone/>
            </a:pPr>
            <a:r>
              <a:rPr lang="en-US" sz="2400" dirty="0">
                <a:latin typeface="Calibri" panose="020F0502020204030204" pitchFamily="34" charset="0"/>
                <a:cs typeface="Calibri" panose="020F0502020204030204" pitchFamily="34" charset="0"/>
              </a:rPr>
              <a:t>Quickly determine if you have possession - then watch blocking  </a:t>
            </a:r>
          </a:p>
          <a:p>
            <a:pPr indent="0">
              <a:lnSpc>
                <a:spcPct val="110000"/>
              </a:lnSpc>
              <a:buFont typeface="Arial" panose="020B0604020202020204" pitchFamily="34" charset="0"/>
              <a:buNone/>
            </a:pPr>
            <a:r>
              <a:rPr lang="en-US" sz="2400" dirty="0">
                <a:latin typeface="Calibri" panose="020F0502020204030204" pitchFamily="34" charset="0"/>
                <a:cs typeface="Calibri" panose="020F0502020204030204" pitchFamily="34" charset="0"/>
              </a:rPr>
              <a:t>Do not watch ball in the air!</a:t>
            </a:r>
          </a:p>
          <a:p>
            <a:pPr indent="0">
              <a:lnSpc>
                <a:spcPct val="110000"/>
              </a:lnSpc>
              <a:buFont typeface="Arial" panose="020B0604020202020204" pitchFamily="34" charset="0"/>
              <a:buNone/>
            </a:pPr>
            <a:r>
              <a:rPr lang="en-US" sz="2400" dirty="0">
                <a:latin typeface="Calibri" panose="020F0502020204030204" pitchFamily="34" charset="0"/>
                <a:cs typeface="Calibri" panose="020F0502020204030204" pitchFamily="34" charset="0"/>
              </a:rPr>
              <a:t>Time in signal after the ball is touched in your zone</a:t>
            </a:r>
          </a:p>
          <a:p>
            <a:pPr indent="0">
              <a:lnSpc>
                <a:spcPct val="110000"/>
              </a:lnSpc>
              <a:buFont typeface="Arial" panose="020B0604020202020204" pitchFamily="34" charset="0"/>
              <a:buNone/>
            </a:pPr>
            <a:r>
              <a:rPr lang="en-US" sz="2400" dirty="0">
                <a:latin typeface="Calibri" panose="020F0502020204030204" pitchFamily="34" charset="0"/>
                <a:cs typeface="Calibri" panose="020F0502020204030204" pitchFamily="34" charset="0"/>
              </a:rPr>
              <a:t>Cover return (ball or blocking)</a:t>
            </a:r>
          </a:p>
          <a:p>
            <a:pPr indent="0">
              <a:lnSpc>
                <a:spcPct val="110000"/>
              </a:lnSpc>
              <a:buFont typeface="Arial" panose="020B0604020202020204" pitchFamily="34" charset="0"/>
              <a:buNone/>
            </a:pPr>
            <a:r>
              <a:rPr lang="en-US" sz="2400" dirty="0">
                <a:latin typeface="Calibri" panose="020F0502020204030204" pitchFamily="34" charset="0"/>
                <a:cs typeface="Calibri" panose="020F0502020204030204" pitchFamily="34" charset="0"/>
              </a:rPr>
              <a:t>–blocking (legal vs. illegal)</a:t>
            </a:r>
          </a:p>
          <a:p>
            <a:pPr indent="0">
              <a:lnSpc>
                <a:spcPct val="110000"/>
              </a:lnSpc>
              <a:buFont typeface="Arial" panose="020B0604020202020204" pitchFamily="34" charset="0"/>
              <a:buNone/>
            </a:pPr>
            <a:r>
              <a:rPr lang="en-US" sz="2400" dirty="0">
                <a:latin typeface="Calibri" panose="020F0502020204030204" pitchFamily="34" charset="0"/>
                <a:cs typeface="Calibri" panose="020F0502020204030204" pitchFamily="34" charset="0"/>
              </a:rPr>
              <a:t>- fumbles, lateral, offside passes</a:t>
            </a:r>
          </a:p>
        </p:txBody>
      </p:sp>
    </p:spTree>
    <p:extLst>
      <p:ext uri="{BB962C8B-B14F-4D97-AF65-F5344CB8AC3E}">
        <p14:creationId xmlns:p14="http://schemas.microsoft.com/office/powerpoint/2010/main" val="2351183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39AE44A-46D2-260D-ED1D-CC583D164B02}"/>
              </a:ext>
            </a:extLst>
          </p:cNvPr>
          <p:cNvSpPr>
            <a:spLocks noGrp="1"/>
          </p:cNvSpPr>
          <p:nvPr>
            <p:ph type="title"/>
          </p:nvPr>
        </p:nvSpPr>
        <p:spPr>
          <a:xfrm>
            <a:off x="838200" y="365125"/>
            <a:ext cx="10515600" cy="969963"/>
          </a:xfrm>
        </p:spPr>
        <p:txBody>
          <a:bodyPr vert="horz" lIns="91440" tIns="45720" rIns="91440" bIns="45720" rtlCol="0" anchor="t">
            <a:normAutofit/>
          </a:bodyPr>
          <a:lstStyle/>
          <a:p>
            <a:pPr algn="ctr"/>
            <a:r>
              <a:rPr lang="en-US" sz="4400" kern="1200" dirty="0">
                <a:solidFill>
                  <a:schemeClr val="bg1"/>
                </a:solidFill>
                <a:cs typeface="+mj-cs"/>
              </a:rPr>
              <a:t>KICKOFF responsibilities</a:t>
            </a:r>
          </a:p>
        </p:txBody>
      </p:sp>
      <p:sp>
        <p:nvSpPr>
          <p:cNvPr id="8" name="TextBox 7">
            <a:extLst>
              <a:ext uri="{FF2B5EF4-FFF2-40B4-BE49-F238E27FC236}">
                <a16:creationId xmlns:a16="http://schemas.microsoft.com/office/drawing/2014/main" id="{1195A198-39F9-0D13-745F-A5B8E8F487CE}"/>
              </a:ext>
            </a:extLst>
          </p:cNvPr>
          <p:cNvSpPr txBox="1"/>
          <p:nvPr/>
        </p:nvSpPr>
        <p:spPr>
          <a:xfrm>
            <a:off x="838200" y="1536090"/>
            <a:ext cx="7478684" cy="2435731"/>
          </a:xfrm>
          <a:prstGeom prst="rect">
            <a:avLst/>
          </a:prstGeom>
          <a:noFill/>
        </p:spPr>
        <p:txBody>
          <a:bodyPr wrap="square" rtlCol="0">
            <a:spAutoFit/>
          </a:bodyPr>
          <a:lstStyle/>
          <a:p>
            <a:r>
              <a:rPr lang="en-US" sz="2400" b="1" i="0" u="none" strike="noStrike" baseline="0" dirty="0">
                <a:solidFill>
                  <a:srgbClr val="000000"/>
                </a:solidFill>
                <a:latin typeface="Calibri" panose="020F0502020204030204" pitchFamily="34" charset="0"/>
                <a:cs typeface="Calibri" panose="020F0502020204030204" pitchFamily="34" charset="0"/>
              </a:rPr>
              <a:t>After the ball is dead in your zone</a:t>
            </a:r>
            <a:r>
              <a:rPr lang="en-US" sz="2400" b="0" i="0" u="none" strike="noStrike" baseline="0" dirty="0">
                <a:solidFill>
                  <a:srgbClr val="000000"/>
                </a:solidFill>
                <a:latin typeface="Calibri" panose="020F0502020204030204" pitchFamily="34" charset="0"/>
                <a:cs typeface="Calibri" panose="020F0502020204030204" pitchFamily="34" charset="0"/>
              </a:rPr>
              <a:t>:</a:t>
            </a:r>
          </a:p>
          <a:p>
            <a:endParaRPr lang="en-US" sz="2400" b="0" i="0" u="none" strike="noStrike" baseline="0" dirty="0">
              <a:solidFill>
                <a:srgbClr val="000000"/>
              </a:solidFill>
              <a:latin typeface="Calibri" panose="020F0502020204030204" pitchFamily="34" charset="0"/>
              <a:cs typeface="Calibri" panose="020F0502020204030204" pitchFamily="34" charset="0"/>
            </a:endParaRPr>
          </a:p>
          <a:p>
            <a:pPr marL="342900" indent="-342900">
              <a:lnSpc>
                <a:spcPct val="11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Whistle and s</a:t>
            </a:r>
            <a:r>
              <a:rPr lang="en-US" sz="2400" b="0" i="0" u="none" strike="noStrike" baseline="0" dirty="0">
                <a:solidFill>
                  <a:srgbClr val="000000"/>
                </a:solidFill>
                <a:latin typeface="Calibri" panose="020F0502020204030204" pitchFamily="34" charset="0"/>
                <a:cs typeface="Calibri" panose="020F0502020204030204" pitchFamily="34" charset="0"/>
              </a:rPr>
              <a:t>ignal to stop clock if ball dead</a:t>
            </a:r>
          </a:p>
          <a:p>
            <a:pPr marL="342900" indent="-342900">
              <a:lnSpc>
                <a:spcPct val="11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Officiate until players move out of area</a:t>
            </a:r>
          </a:p>
          <a:p>
            <a:pPr marL="342900" indent="-342900">
              <a:lnSpc>
                <a:spcPct val="11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Mark spot (choose closest yard line)</a:t>
            </a:r>
          </a:p>
          <a:p>
            <a:pPr marL="342900" indent="-342900">
              <a:lnSpc>
                <a:spcPct val="11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Set up sticks and downs box (DJ)</a:t>
            </a:r>
          </a:p>
        </p:txBody>
      </p:sp>
      <p:sp>
        <p:nvSpPr>
          <p:cNvPr id="4" name="TextBox 3">
            <a:extLst>
              <a:ext uri="{FF2B5EF4-FFF2-40B4-BE49-F238E27FC236}">
                <a16:creationId xmlns:a16="http://schemas.microsoft.com/office/drawing/2014/main" id="{3B793E0C-8C24-064A-55B4-05549B4503BC}"/>
              </a:ext>
            </a:extLst>
          </p:cNvPr>
          <p:cNvSpPr txBox="1"/>
          <p:nvPr/>
        </p:nvSpPr>
        <p:spPr>
          <a:xfrm>
            <a:off x="5784056" y="3429000"/>
            <a:ext cx="7478684" cy="2435731"/>
          </a:xfrm>
          <a:prstGeom prst="rect">
            <a:avLst/>
          </a:prstGeom>
          <a:noFill/>
        </p:spPr>
        <p:txBody>
          <a:bodyPr wrap="square" rtlCol="0">
            <a:spAutoFit/>
          </a:bodyPr>
          <a:lstStyle/>
          <a:p>
            <a:r>
              <a:rPr lang="en-US" sz="2400" b="1" i="0" u="none" strike="noStrike" baseline="0" dirty="0">
                <a:solidFill>
                  <a:srgbClr val="000000"/>
                </a:solidFill>
                <a:latin typeface="Calibri" panose="020F0502020204030204" pitchFamily="34" charset="0"/>
                <a:cs typeface="Calibri" panose="020F0502020204030204" pitchFamily="34" charset="0"/>
              </a:rPr>
              <a:t>After the ball is dead outside your zone</a:t>
            </a:r>
            <a:r>
              <a:rPr lang="en-US" sz="2400" b="0" i="0" u="none" strike="noStrike" baseline="0" dirty="0">
                <a:solidFill>
                  <a:srgbClr val="000000"/>
                </a:solidFill>
                <a:latin typeface="Calibri" panose="020F0502020204030204" pitchFamily="34" charset="0"/>
                <a:cs typeface="Calibri" panose="020F0502020204030204" pitchFamily="34" charset="0"/>
              </a:rPr>
              <a:t>:</a:t>
            </a:r>
          </a:p>
          <a:p>
            <a:endParaRPr lang="en-US" sz="2400" b="0" i="0" u="none" strike="noStrike" baseline="0" dirty="0">
              <a:solidFill>
                <a:srgbClr val="000000"/>
              </a:solidFill>
              <a:latin typeface="Calibri" panose="020F0502020204030204" pitchFamily="34" charset="0"/>
              <a:cs typeface="Calibri" panose="020F0502020204030204" pitchFamily="34" charset="0"/>
            </a:endParaRPr>
          </a:p>
          <a:p>
            <a:pPr marL="342900" indent="-342900">
              <a:lnSpc>
                <a:spcPct val="11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Officiate until players move out of your area</a:t>
            </a:r>
          </a:p>
          <a:p>
            <a:pPr marL="342900" indent="-342900">
              <a:lnSpc>
                <a:spcPct val="11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Relieve referee if has spot or </a:t>
            </a:r>
          </a:p>
          <a:p>
            <a:pPr marL="800100" lvl="1" indent="-342900">
              <a:lnSpc>
                <a:spcPct val="11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Assist with ball retrieval</a:t>
            </a:r>
          </a:p>
          <a:p>
            <a:pPr marL="342900" indent="-342900">
              <a:lnSpc>
                <a:spcPct val="11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Set up sticks and downs box (DJ)</a:t>
            </a:r>
          </a:p>
        </p:txBody>
      </p:sp>
    </p:spTree>
    <p:extLst>
      <p:ext uri="{BB962C8B-B14F-4D97-AF65-F5344CB8AC3E}">
        <p14:creationId xmlns:p14="http://schemas.microsoft.com/office/powerpoint/2010/main" val="660348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B5B8C039-CA34-7DCC-6F4D-35D621156960}"/>
              </a:ext>
            </a:extLst>
          </p:cNvPr>
          <p:cNvSpPr>
            <a:spLocks noGrp="1"/>
          </p:cNvSpPr>
          <p:nvPr>
            <p:ph type="title"/>
          </p:nvPr>
        </p:nvSpPr>
        <p:spPr>
          <a:xfrm>
            <a:off x="838200" y="365127"/>
            <a:ext cx="10515600" cy="970283"/>
          </a:xfrm>
        </p:spPr>
        <p:txBody>
          <a:bodyPr>
            <a:normAutofit/>
          </a:bodyPr>
          <a:lstStyle/>
          <a:p>
            <a:pPr algn="ctr"/>
            <a:r>
              <a:rPr lang="fr-CA" sz="4400" dirty="0">
                <a:solidFill>
                  <a:schemeClr val="bg1"/>
                </a:solidFill>
              </a:rPr>
              <a:t>kick off</a:t>
            </a:r>
          </a:p>
        </p:txBody>
      </p:sp>
      <p:sp>
        <p:nvSpPr>
          <p:cNvPr id="3" name="TextBox 2">
            <a:extLst>
              <a:ext uri="{FF2B5EF4-FFF2-40B4-BE49-F238E27FC236}">
                <a16:creationId xmlns:a16="http://schemas.microsoft.com/office/drawing/2014/main" id="{BF6B62B9-60C7-BC14-B612-AD79C6CC45A0}"/>
              </a:ext>
            </a:extLst>
          </p:cNvPr>
          <p:cNvSpPr txBox="1"/>
          <p:nvPr/>
        </p:nvSpPr>
        <p:spPr>
          <a:xfrm>
            <a:off x="2725783" y="2721114"/>
            <a:ext cx="6740434" cy="707886"/>
          </a:xfrm>
          <a:prstGeom prst="rect">
            <a:avLst/>
          </a:prstGeom>
          <a:noFill/>
        </p:spPr>
        <p:txBody>
          <a:bodyPr wrap="square" rtlCol="0">
            <a:spAutoFit/>
          </a:bodyPr>
          <a:lstStyle/>
          <a:p>
            <a:pPr algn="ctr"/>
            <a:r>
              <a:rPr lang="en-CA" sz="4000" dirty="0"/>
              <a:t>Video – KO</a:t>
            </a:r>
          </a:p>
        </p:txBody>
      </p:sp>
    </p:spTree>
    <p:extLst>
      <p:ext uri="{BB962C8B-B14F-4D97-AF65-F5344CB8AC3E}">
        <p14:creationId xmlns:p14="http://schemas.microsoft.com/office/powerpoint/2010/main" val="2281038380"/>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FL New Brand Template" id="{37808E72-7BC4-8C4F-BA7C-9AB6955717AE}" vid="{DB6A5E2B-E38D-5F48-82A1-596EE685209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3140</TotalTime>
  <Words>1913</Words>
  <Application>Microsoft Office PowerPoint</Application>
  <PresentationFormat>Widescreen</PresentationFormat>
  <Paragraphs>236</Paragraphs>
  <Slides>23</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Hind Bold</vt:lpstr>
      <vt:lpstr>Hind Light</vt:lpstr>
      <vt:lpstr>Khand</vt:lpstr>
      <vt:lpstr>Khand Semibold</vt:lpstr>
      <vt:lpstr>Arial</vt:lpstr>
      <vt:lpstr>Calibri</vt:lpstr>
      <vt:lpstr>Wingdings</vt:lpstr>
      <vt:lpstr>2_Office Theme</vt:lpstr>
      <vt:lpstr>Level 1 Part 3</vt:lpstr>
      <vt:lpstr>kickoff</vt:lpstr>
      <vt:lpstr>Prekickoff</vt:lpstr>
      <vt:lpstr>KICKOFF MECHANICS</vt:lpstr>
      <vt:lpstr>KICKOFF MECHANICS</vt:lpstr>
      <vt:lpstr>KICKOFF responsibilities</vt:lpstr>
      <vt:lpstr>KICKOFF responsibilities</vt:lpstr>
      <vt:lpstr>KICKOFF responsibilities</vt:lpstr>
      <vt:lpstr>kick off</vt:lpstr>
      <vt:lpstr>kick off</vt:lpstr>
      <vt:lpstr>kick off – short kick</vt:lpstr>
      <vt:lpstr>kick off – squib kick</vt:lpstr>
      <vt:lpstr>punting</vt:lpstr>
      <vt:lpstr>PUNT responsibilities – Umpire</vt:lpstr>
      <vt:lpstr>PUNT responsibilities – LS official</vt:lpstr>
      <vt:lpstr>PUNT responsibilities – No Yards</vt:lpstr>
      <vt:lpstr>Punt Responsibilities - No Yards</vt:lpstr>
      <vt:lpstr>SHORT KICK INTO GROUP</vt:lpstr>
      <vt:lpstr>SHORT KICK not in to group</vt:lpstr>
      <vt:lpstr>PUNT RETURN - ILLEGAL BLOCK</vt:lpstr>
      <vt:lpstr>FIELD GOAL / CONVERT</vt:lpstr>
      <vt:lpstr>FIELD GOAL INSIDE 10 YARDS</vt:lpstr>
      <vt:lpstr>FIELD GOAL INSIDE 10 YARDS</vt:lpstr>
    </vt:vector>
  </TitlesOfParts>
  <Company>CISSS de l'Outaouais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Philosophical reminders</dc:title>
  <dc:creator>Benoit Major</dc:creator>
  <cp:lastModifiedBy>Henry Chiu</cp:lastModifiedBy>
  <cp:revision>37</cp:revision>
  <dcterms:created xsi:type="dcterms:W3CDTF">2021-08-20T14:26:20Z</dcterms:created>
  <dcterms:modified xsi:type="dcterms:W3CDTF">2024-04-10T01:11:50Z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a7d8d5d-78e2-4a62-9fcd-016eb5e4c57c_Enabled">
    <vt:lpwstr>true</vt:lpwstr>
  </property>
  <property fmtid="{D5CDD505-2E9C-101B-9397-08002B2CF9AE}" pid="3" name="MSIP_Label_6a7d8d5d-78e2-4a62-9fcd-016eb5e4c57c_SetDate">
    <vt:lpwstr>2021-08-28T13:20:55Z</vt:lpwstr>
  </property>
  <property fmtid="{D5CDD505-2E9C-101B-9397-08002B2CF9AE}" pid="4" name="MSIP_Label_6a7d8d5d-78e2-4a62-9fcd-016eb5e4c57c_Method">
    <vt:lpwstr>Standard</vt:lpwstr>
  </property>
  <property fmtid="{D5CDD505-2E9C-101B-9397-08002B2CF9AE}" pid="5" name="MSIP_Label_6a7d8d5d-78e2-4a62-9fcd-016eb5e4c57c_Name">
    <vt:lpwstr>Général</vt:lpwstr>
  </property>
  <property fmtid="{D5CDD505-2E9C-101B-9397-08002B2CF9AE}" pid="6" name="MSIP_Label_6a7d8d5d-78e2-4a62-9fcd-016eb5e4c57c_SiteId">
    <vt:lpwstr>06e1fe28-5f8b-4075-bf6c-ae24be1a7992</vt:lpwstr>
  </property>
  <property fmtid="{D5CDD505-2E9C-101B-9397-08002B2CF9AE}" pid="7" name="MSIP_Label_6a7d8d5d-78e2-4a62-9fcd-016eb5e4c57c_ActionId">
    <vt:lpwstr>3384b2cd-2ac9-4e34-8afa-e74b6af88798</vt:lpwstr>
  </property>
  <property fmtid="{D5CDD505-2E9C-101B-9397-08002B2CF9AE}" pid="8" name="MSIP_Label_6a7d8d5d-78e2-4a62-9fcd-016eb5e4c57c_ContentBits">
    <vt:lpwstr>0</vt:lpwstr>
  </property>
</Properties>
</file>